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8" r:id="rId3"/>
  </p:sldMasterIdLst>
  <p:notesMasterIdLst>
    <p:notesMasterId r:id="rId47"/>
  </p:notesMasterIdLst>
  <p:handoutMasterIdLst>
    <p:handoutMasterId r:id="rId48"/>
  </p:handoutMasterIdLst>
  <p:sldIdLst>
    <p:sldId id="355" r:id="rId4"/>
    <p:sldId id="347" r:id="rId5"/>
    <p:sldId id="259" r:id="rId6"/>
    <p:sldId id="348" r:id="rId7"/>
    <p:sldId id="261" r:id="rId8"/>
    <p:sldId id="268" r:id="rId9"/>
    <p:sldId id="269" r:id="rId10"/>
    <p:sldId id="264" r:id="rId11"/>
    <p:sldId id="265" r:id="rId12"/>
    <p:sldId id="266" r:id="rId13"/>
    <p:sldId id="267" r:id="rId14"/>
    <p:sldId id="310" r:id="rId15"/>
    <p:sldId id="349" r:id="rId16"/>
    <p:sldId id="312" r:id="rId17"/>
    <p:sldId id="313" r:id="rId18"/>
    <p:sldId id="314" r:id="rId19"/>
    <p:sldId id="319" r:id="rId20"/>
    <p:sldId id="316" r:id="rId21"/>
    <p:sldId id="317" r:id="rId22"/>
    <p:sldId id="318" r:id="rId23"/>
    <p:sldId id="306" r:id="rId24"/>
    <p:sldId id="308" r:id="rId25"/>
    <p:sldId id="307" r:id="rId26"/>
    <p:sldId id="309" r:id="rId27"/>
    <p:sldId id="332" r:id="rId28"/>
    <p:sldId id="342" r:id="rId29"/>
    <p:sldId id="334" r:id="rId30"/>
    <p:sldId id="335" r:id="rId31"/>
    <p:sldId id="336" r:id="rId32"/>
    <p:sldId id="337" r:id="rId33"/>
    <p:sldId id="338" r:id="rId34"/>
    <p:sldId id="339" r:id="rId35"/>
    <p:sldId id="340" r:id="rId36"/>
    <p:sldId id="341" r:id="rId37"/>
    <p:sldId id="346" r:id="rId38"/>
    <p:sldId id="321" r:id="rId39"/>
    <p:sldId id="322" r:id="rId40"/>
    <p:sldId id="323" r:id="rId41"/>
    <p:sldId id="324" r:id="rId42"/>
    <p:sldId id="350" r:id="rId43"/>
    <p:sldId id="352" r:id="rId44"/>
    <p:sldId id="354" r:id="rId45"/>
    <p:sldId id="345" r:id="rId4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ood presen!からご挨拶" id="{79A51C9F-3916-420B-91F4-4204E52208BE}">
          <p14:sldIdLst>
            <p14:sldId id="355"/>
          </p14:sldIdLst>
        </p14:section>
        <p14:section name="Index" id="{F305717B-EEC1-457A-9954-DCFF8AF1E433}">
          <p14:sldIdLst>
            <p14:sldId id="347"/>
          </p14:sldIdLst>
        </p14:section>
        <p14:section name="オンライン用テンプレート" id="{E6A78F24-5844-47E7-AC0E-5320D7FFF985}">
          <p14:sldIdLst>
            <p14:sldId id="259"/>
            <p14:sldId id="348"/>
            <p14:sldId id="261"/>
            <p14:sldId id="268"/>
            <p14:sldId id="269"/>
            <p14:sldId id="264"/>
            <p14:sldId id="265"/>
            <p14:sldId id="266"/>
            <p14:sldId id="267"/>
          </p14:sldIdLst>
        </p14:section>
        <p14:section name="スクリーン用テンプレート" id="{467A25CC-FF9A-42D2-9AB9-369C3EE63F93}">
          <p14:sldIdLst>
            <p14:sldId id="310"/>
            <p14:sldId id="349"/>
            <p14:sldId id="312"/>
            <p14:sldId id="313"/>
            <p14:sldId id="314"/>
            <p14:sldId id="319"/>
            <p14:sldId id="316"/>
            <p14:sldId id="317"/>
            <p14:sldId id="318"/>
          </p14:sldIdLst>
        </p14:section>
        <p14:section name="サンプルパーツ" id="{84DA6057-1756-441E-8218-5B420A33A891}">
          <p14:sldIdLst>
            <p14:sldId id="306"/>
            <p14:sldId id="308"/>
            <p14:sldId id="307"/>
            <p14:sldId id="309"/>
          </p14:sldIdLst>
        </p14:section>
        <p14:section name="活用マニュアル" id="{2FB4B788-5459-4C06-8CA6-FCFDC136FF33}">
          <p14:sldIdLst>
            <p14:sldId id="332"/>
            <p14:sldId id="342"/>
            <p14:sldId id="334"/>
            <p14:sldId id="335"/>
            <p14:sldId id="336"/>
            <p14:sldId id="337"/>
            <p14:sldId id="338"/>
            <p14:sldId id="339"/>
            <p14:sldId id="340"/>
            <p14:sldId id="341"/>
            <p14:sldId id="346"/>
          </p14:sldIdLst>
        </p14:section>
        <p14:section name="背景画像" id="{8727F45D-DC2F-407D-A676-DD1FC3808310}">
          <p14:sldIdLst>
            <p14:sldId id="321"/>
            <p14:sldId id="322"/>
            <p14:sldId id="323"/>
            <p14:sldId id="324"/>
          </p14:sldIdLst>
        </p14:section>
        <p14:section name="背景画像の設定方法" id="{CDAC7E48-53F4-4F78-823E-1CB6064D70AF}">
          <p14:sldIdLst>
            <p14:sldId id="350"/>
            <p14:sldId id="352"/>
            <p14:sldId id="354"/>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野島　萌子" initials="野島" lastIdx="5" clrIdx="0">
    <p:extLst>
      <p:ext uri="{19B8F6BF-5375-455C-9EA6-DF929625EA0E}">
        <p15:presenceInfo xmlns:p15="http://schemas.microsoft.com/office/powerpoint/2012/main" userId="野島　萌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EA4"/>
    <a:srgbClr val="A5B5AB"/>
    <a:srgbClr val="ADBAB3"/>
    <a:srgbClr val="A4B4AA"/>
    <a:srgbClr val="A6B6AC"/>
    <a:srgbClr val="5ABBAB"/>
    <a:srgbClr val="EBE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60"/>
  </p:normalViewPr>
  <p:slideViewPr>
    <p:cSldViewPr snapToGrid="0">
      <p:cViewPr varScale="1">
        <p:scale>
          <a:sx n="113" d="100"/>
          <a:sy n="113" d="100"/>
        </p:scale>
        <p:origin x="588" y="96"/>
      </p:cViewPr>
      <p:guideLst/>
    </p:cSldViewPr>
  </p:slideViewPr>
  <p:notesTextViewPr>
    <p:cViewPr>
      <p:scale>
        <a:sx n="1" d="1"/>
        <a:sy n="1" d="1"/>
      </p:scale>
      <p:origin x="0" y="0"/>
    </p:cViewPr>
  </p:notesTextViewPr>
  <p:sorterViewPr>
    <p:cViewPr>
      <p:scale>
        <a:sx n="66" d="100"/>
        <a:sy n="66" d="100"/>
      </p:scale>
      <p:origin x="0" y="-7712"/>
    </p:cViewPr>
  </p:sorterViewPr>
  <p:notesViewPr>
    <p:cSldViewPr snapToGrid="0">
      <p:cViewPr varScale="1">
        <p:scale>
          <a:sx n="85" d="100"/>
          <a:sy n="85" d="100"/>
        </p:scale>
        <p:origin x="302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altLang="ja-JP" sz="2800" dirty="0">
                <a:solidFill>
                  <a:schemeClr val="tx1"/>
                </a:solidFill>
                <a:latin typeface="+mj-lt"/>
              </a:rPr>
              <a:t>A</a:t>
            </a:r>
            <a:r>
              <a:rPr lang="en-US" altLang="ja-JP" sz="2800" baseline="0" dirty="0">
                <a:solidFill>
                  <a:schemeClr val="tx1"/>
                </a:solidFill>
                <a:latin typeface="+mj-lt"/>
              </a:rPr>
              <a:t> Plan</a:t>
            </a:r>
          </a:p>
          <a:p>
            <a:pPr>
              <a:defRPr sz="3600">
                <a:solidFill>
                  <a:schemeClr val="tx1"/>
                </a:solidFill>
              </a:defRPr>
            </a:pPr>
            <a:r>
              <a:rPr lang="ja-JP" altLang="en-US" sz="1400" dirty="0">
                <a:solidFill>
                  <a:schemeClr val="tx1"/>
                </a:solidFill>
              </a:rPr>
              <a:t>プラン</a:t>
            </a:r>
            <a:r>
              <a:rPr lang="en-US" altLang="ja-JP" sz="1400" dirty="0">
                <a:solidFill>
                  <a:schemeClr val="tx1"/>
                </a:solidFill>
              </a:rPr>
              <a:t>A</a:t>
            </a:r>
            <a:endParaRPr lang="ja-JP" altLang="en-US" sz="1400" dirty="0">
              <a:solidFill>
                <a:schemeClr val="tx1"/>
              </a:solidFill>
            </a:endParaRPr>
          </a:p>
        </c:rich>
      </c:tx>
      <c:layout>
        <c:manualLayout>
          <c:xMode val="edge"/>
          <c:yMode val="edge"/>
          <c:x val="0.39430476023067612"/>
          <c:y val="0.37121676769576206"/>
        </c:manualLayout>
      </c:layout>
      <c:overlay val="1"/>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C6-49FB-BB5B-A174CF793842}"/>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51C6-49FB-BB5B-A174CF793842}"/>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51C6-49FB-BB5B-A174CF793842}"/>
              </c:ext>
            </c:extLst>
          </c:dPt>
          <c:dLbls>
            <c:dLbl>
              <c:idx val="0"/>
              <c:layout>
                <c:manualLayout>
                  <c:x val="0.14679539111275261"/>
                  <c:y val="-6.4962934346758372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1C6-49FB-BB5B-A174CF793842}"/>
                </c:ext>
              </c:extLst>
            </c:dLbl>
            <c:dLbl>
              <c:idx val="1"/>
              <c:layout>
                <c:manualLayout>
                  <c:x val="0.11091207328519095"/>
                  <c:y val="5.8775988218495653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1C6-49FB-BB5B-A174CF793842}"/>
                </c:ext>
              </c:extLst>
            </c:dLbl>
            <c:dLbl>
              <c:idx val="2"/>
              <c:layout>
                <c:manualLayout>
                  <c:x val="-0.10658450124960844"/>
                  <c:y val="0.1778747011875525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915681138320558"/>
                      <c:h val="0.14898166276856584"/>
                    </c:manualLayout>
                  </c15:layout>
                </c:ext>
                <c:ext xmlns:c16="http://schemas.microsoft.com/office/drawing/2014/chart" uri="{C3380CC4-5D6E-409C-BE32-E72D297353CC}">
                  <c16:uniqueId val="{00000005-51C6-49FB-BB5B-A174CF79384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グラフ1</c:v>
                </c:pt>
                <c:pt idx="1">
                  <c:v>グラフ2</c:v>
                </c:pt>
                <c:pt idx="2">
                  <c:v>グラフ3</c:v>
                </c:pt>
              </c:strCache>
            </c:strRef>
          </c:cat>
          <c:val>
            <c:numRef>
              <c:f>Sheet1!$B$2:$B$4</c:f>
              <c:numCache>
                <c:formatCode>General</c:formatCode>
                <c:ptCount val="3"/>
                <c:pt idx="0">
                  <c:v>20</c:v>
                </c:pt>
                <c:pt idx="1">
                  <c:v>30</c:v>
                </c:pt>
                <c:pt idx="2">
                  <c:v>50</c:v>
                </c:pt>
              </c:numCache>
            </c:numRef>
          </c:val>
          <c:extLst>
            <c:ext xmlns:c16="http://schemas.microsoft.com/office/drawing/2014/chart" uri="{C3380CC4-5D6E-409C-BE32-E72D297353CC}">
              <c16:uniqueId val="{00000006-51C6-49FB-BB5B-A174CF793842}"/>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CC54-4680-9CCA-F6FC1A03E761}"/>
              </c:ext>
            </c:extLst>
          </c:dPt>
          <c:dPt>
            <c:idx val="1"/>
            <c:invertIfNegative val="0"/>
            <c:bubble3D val="0"/>
            <c:spPr>
              <a:solidFill>
                <a:schemeClr val="tx2"/>
              </a:solidFill>
              <a:ln>
                <a:noFill/>
              </a:ln>
              <a:effectLst/>
            </c:spPr>
            <c:extLst>
              <c:ext xmlns:c16="http://schemas.microsoft.com/office/drawing/2014/chart" uri="{C3380CC4-5D6E-409C-BE32-E72D297353CC}">
                <c16:uniqueId val="{00000003-CC54-4680-9CCA-F6FC1A03E761}"/>
              </c:ext>
            </c:extLst>
          </c:dPt>
          <c:dPt>
            <c:idx val="2"/>
            <c:invertIfNegative val="0"/>
            <c:bubble3D val="0"/>
            <c:spPr>
              <a:solidFill>
                <a:schemeClr val="bg2"/>
              </a:solidFill>
              <a:ln>
                <a:noFill/>
              </a:ln>
              <a:effectLst/>
            </c:spPr>
            <c:extLst>
              <c:ext xmlns:c16="http://schemas.microsoft.com/office/drawing/2014/chart" uri="{C3380CC4-5D6E-409C-BE32-E72D297353CC}">
                <c16:uniqueId val="{00000005-CC54-4680-9CCA-F6FC1A03E761}"/>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CC54-4680-9CCA-F6FC1A03E761}"/>
              </c:ext>
            </c:extLst>
          </c:dPt>
          <c:cat>
            <c:strRef>
              <c:f>Sheet1!$A$2:$A$5</c:f>
              <c:strCache>
                <c:ptCount val="4"/>
                <c:pt idx="0">
                  <c:v>グラフ1</c:v>
                </c:pt>
                <c:pt idx="1">
                  <c:v>グラフ2</c:v>
                </c:pt>
                <c:pt idx="2">
                  <c:v>グラフ3</c:v>
                </c:pt>
                <c:pt idx="3">
                  <c:v>グラフ4</c:v>
                </c:pt>
              </c:strCache>
            </c:strRef>
          </c:cat>
          <c:val>
            <c:numRef>
              <c:f>Sheet1!$B$2:$B$5</c:f>
              <c:numCache>
                <c:formatCode>General</c:formatCode>
                <c:ptCount val="4"/>
                <c:pt idx="0">
                  <c:v>5</c:v>
                </c:pt>
                <c:pt idx="1">
                  <c:v>10</c:v>
                </c:pt>
                <c:pt idx="2">
                  <c:v>15</c:v>
                </c:pt>
                <c:pt idx="3">
                  <c:v>20</c:v>
                </c:pt>
              </c:numCache>
            </c:numRef>
          </c:val>
          <c:extLst>
            <c:ext xmlns:c16="http://schemas.microsoft.com/office/drawing/2014/chart" uri="{C3380CC4-5D6E-409C-BE32-E72D297353CC}">
              <c16:uniqueId val="{00000008-CC54-4680-9CCA-F6FC1A03E761}"/>
            </c:ext>
          </c:extLst>
        </c:ser>
        <c:dLbls>
          <c:showLegendKey val="0"/>
          <c:showVal val="0"/>
          <c:showCatName val="0"/>
          <c:showSerName val="0"/>
          <c:showPercent val="0"/>
          <c:showBubbleSize val="0"/>
        </c:dLbls>
        <c:gapWidth val="219"/>
        <c:overlap val="-27"/>
        <c:axId val="1052704512"/>
        <c:axId val="605446936"/>
      </c:barChart>
      <c:catAx>
        <c:axId val="10527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46936"/>
        <c:crosses val="autoZero"/>
        <c:auto val="1"/>
        <c:lblAlgn val="ctr"/>
        <c:lblOffset val="100"/>
        <c:noMultiLvlLbl val="0"/>
      </c:catAx>
      <c:valAx>
        <c:axId val="60544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270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5D2E44-CC3E-4421-AD69-3D5E4657F71B}" type="datetimeFigureOut">
              <a:rPr lang="en-US" smtClean="0"/>
              <a:t>5/10/2022</a:t>
            </a:fld>
            <a:endParaRPr 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F764C5-3B41-4859-9C29-A3F9BDE1DF57}" type="slidenum">
              <a:rPr lang="en-US" smtClean="0"/>
              <a:t>‹#›</a:t>
            </a:fld>
            <a:endParaRPr lang="en-US"/>
          </a:p>
        </p:txBody>
      </p:sp>
    </p:spTree>
    <p:extLst>
      <p:ext uri="{BB962C8B-B14F-4D97-AF65-F5344CB8AC3E}">
        <p14:creationId xmlns:p14="http://schemas.microsoft.com/office/powerpoint/2010/main" val="3774282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A9D6-6237-4E78-B890-7909454AB9A8}"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2FDAE-8580-4EF7-99D1-26316CB3D49A}" type="slidenum">
              <a:rPr kumimoji="1" lang="ja-JP" altLang="en-US" smtClean="0"/>
              <a:t>‹#›</a:t>
            </a:fld>
            <a:endParaRPr kumimoji="1" lang="ja-JP" altLang="en-US"/>
          </a:p>
        </p:txBody>
      </p:sp>
    </p:spTree>
    <p:extLst>
      <p:ext uri="{BB962C8B-B14F-4D97-AF65-F5344CB8AC3E}">
        <p14:creationId xmlns:p14="http://schemas.microsoft.com/office/powerpoint/2010/main" val="707068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line_Title">
    <p:bg>
      <p:bgPr>
        <a:solidFill>
          <a:schemeClr val="tx2"/>
        </a:solidFill>
        <a:effectLst/>
      </p:bgPr>
    </p:bg>
    <p:spTree>
      <p:nvGrpSpPr>
        <p:cNvPr id="1" name=""/>
        <p:cNvGrpSpPr/>
        <p:nvPr/>
      </p:nvGrpSpPr>
      <p:grpSpPr>
        <a:xfrm>
          <a:off x="0" y="0"/>
          <a:ext cx="0" cy="0"/>
          <a:chOff x="0" y="0"/>
          <a:chExt cx="0" cy="0"/>
        </a:xfrm>
      </p:grpSpPr>
      <p:grpSp>
        <p:nvGrpSpPr>
          <p:cNvPr id="3" name="Design">
            <a:extLst>
              <a:ext uri="{FF2B5EF4-FFF2-40B4-BE49-F238E27FC236}">
                <a16:creationId xmlns:a16="http://schemas.microsoft.com/office/drawing/2014/main" id="{49A3F867-0F48-4008-9D97-10969FE1C8CC}"/>
              </a:ext>
            </a:extLst>
          </p:cNvPr>
          <p:cNvGrpSpPr/>
          <p:nvPr userDrawn="1"/>
        </p:nvGrpSpPr>
        <p:grpSpPr>
          <a:xfrm>
            <a:off x="6158621" y="-504825"/>
            <a:ext cx="5428160" cy="7902575"/>
            <a:chOff x="6158621" y="-504825"/>
            <a:chExt cx="5428160" cy="7902575"/>
          </a:xfrm>
        </p:grpSpPr>
        <p:grpSp>
          <p:nvGrpSpPr>
            <p:cNvPr id="65"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48"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rgbClr val="ADBAB3"/>
                </a:solidFill>
                <a:prstDash val="solid"/>
                <a:miter/>
              </a:ln>
            </p:spPr>
            <p:txBody>
              <a:bodyPr rtlCol="0" anchor="ctr"/>
              <a:lstStyle/>
              <a:p>
                <a:endParaRPr lang="ja-JP" altLang="en-US"/>
              </a:p>
            </p:txBody>
          </p:sp>
          <p:sp>
            <p:nvSpPr>
              <p:cNvPr id="50"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rgbClr val="A5B5AB"/>
                </a:solidFill>
                <a:prstDash val="solid"/>
                <a:miter/>
              </a:ln>
            </p:spPr>
            <p:txBody>
              <a:bodyPr rtlCol="0" anchor="ctr"/>
              <a:lstStyle/>
              <a:p>
                <a:endParaRPr lang="ja-JP" altLang="en-US"/>
              </a:p>
            </p:txBody>
          </p:sp>
          <p:sp>
            <p:nvSpPr>
              <p:cNvPr id="52"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rgbClr val="A5B5AB"/>
                </a:solidFill>
                <a:prstDash val="solid"/>
                <a:miter/>
              </a:ln>
            </p:spPr>
            <p:txBody>
              <a:bodyPr rtlCol="0" anchor="ctr"/>
              <a:lstStyle/>
              <a:p>
                <a:endParaRPr lang="ja-JP" altLang="en-US" dirty="0"/>
              </a:p>
            </p:txBody>
          </p:sp>
        </p:grpSp>
        <p:grpSp>
          <p:nvGrpSpPr>
            <p:cNvPr id="63"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49"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rgbClr val="9EAEA4"/>
                </a:solidFill>
                <a:prstDash val="solid"/>
                <a:miter/>
              </a:ln>
            </p:spPr>
            <p:txBody>
              <a:bodyPr rtlCol="0" anchor="ctr"/>
              <a:lstStyle/>
              <a:p>
                <a:endParaRPr lang="ja-JP" altLang="en-US"/>
              </a:p>
            </p:txBody>
          </p:sp>
          <p:sp>
            <p:nvSpPr>
              <p:cNvPr id="53"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rgbClr val="9EAEA4"/>
                </a:solidFill>
                <a:prstDash val="solid"/>
                <a:miter/>
              </a:ln>
            </p:spPr>
            <p:txBody>
              <a:bodyPr rtlCol="0" anchor="ctr"/>
              <a:lstStyle/>
              <a:p>
                <a:endParaRPr lang="ja-JP" altLang="en-US"/>
              </a:p>
            </p:txBody>
          </p:sp>
        </p:grpSp>
        <p:sp>
          <p:nvSpPr>
            <p:cNvPr id="15" name="Line_Vivid color">
              <a:extLst>
                <a:ext uri="{FF2B5EF4-FFF2-40B4-BE49-F238E27FC236}">
                  <a16:creationId xmlns:a16="http://schemas.microsoft.com/office/drawing/2014/main" id="{33A76125-5CB4-4DE3-84AB-3C9298E51C74}"/>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rgbClr val="ADBAB3"/>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18350"/>
            <a:ext cx="3115374" cy="341413"/>
          </a:xfrm>
        </p:spPr>
        <p:txBody>
          <a:bodyPr anchor="ctr">
            <a:noAutofit/>
          </a:bodyPr>
          <a:lstStyle>
            <a:lvl1pPr marL="0" indent="0" algn="r">
              <a:buNone/>
              <a:defRPr sz="20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6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11412"/>
            <a:ext cx="2743200" cy="213598"/>
          </a:xfrm>
          <a:prstGeom prst="rect">
            <a:avLst/>
          </a:prstGeom>
        </p:spPr>
        <p:txBody>
          <a:bodyPr vert="horz" lIns="91440" tIns="45720" rIns="91440" bIns="45720" rtlCol="0" anchor="ctr"/>
          <a:lstStyle>
            <a:lvl1pPr algn="l">
              <a:defRPr sz="20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9"/>
            <a:ext cx="4677800" cy="1325563"/>
          </a:xfrm>
        </p:spPr>
        <p:txBody>
          <a:bodyPr>
            <a:normAutofit/>
          </a:bodyPr>
          <a:lstStyle>
            <a:lvl1pPr>
              <a:lnSpc>
                <a:spcPct val="100000"/>
              </a:lnSpc>
              <a:defRPr sz="32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4114397768"/>
      </p:ext>
    </p:extLst>
  </p:cSld>
  <p:clrMapOvr>
    <a:masterClrMapping/>
  </p:clrMapOvr>
  <p:extLst mod="1">
    <p:ext uri="{DCECCB84-F9BA-43D5-87BE-67443E8EF086}">
      <p15:sldGuideLst xmlns:p15="http://schemas.microsoft.com/office/powerpoint/2012/main">
        <p15:guide id="1" orient="horz" pos="2160" userDrawn="1">
          <p15:clr>
            <a:srgbClr val="C35EA4"/>
          </p15:clr>
        </p15:guide>
        <p15:guide id="2" pos="3840" userDrawn="1">
          <p15:clr>
            <a:srgbClr val="C35EA4"/>
          </p15:clr>
        </p15:guide>
        <p15:guide id="3" pos="574" userDrawn="1">
          <p15:clr>
            <a:srgbClr val="C35EA4"/>
          </p15:clr>
        </p15:guide>
        <p15:guide id="4" pos="7242"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_Title">
    <p:bg>
      <p:bgPr>
        <a:solidFill>
          <a:schemeClr val="tx2"/>
        </a:solidFill>
        <a:effectLst/>
      </p:bgPr>
    </p:bg>
    <p:spTree>
      <p:nvGrpSpPr>
        <p:cNvPr id="1" name=""/>
        <p:cNvGrpSpPr/>
        <p:nvPr/>
      </p:nvGrpSpPr>
      <p:grpSpPr>
        <a:xfrm>
          <a:off x="0" y="0"/>
          <a:ext cx="0" cy="0"/>
          <a:chOff x="0" y="0"/>
          <a:chExt cx="0" cy="0"/>
        </a:xfrm>
      </p:grpSpPr>
      <p:grpSp>
        <p:nvGrpSpPr>
          <p:cNvPr id="15" name="Design">
            <a:extLst>
              <a:ext uri="{FF2B5EF4-FFF2-40B4-BE49-F238E27FC236}">
                <a16:creationId xmlns:a16="http://schemas.microsoft.com/office/drawing/2014/main" id="{49A3F867-0F48-4008-9D97-10969FE1C8CC}"/>
              </a:ext>
            </a:extLst>
          </p:cNvPr>
          <p:cNvGrpSpPr/>
          <p:nvPr userDrawn="1"/>
        </p:nvGrpSpPr>
        <p:grpSpPr>
          <a:xfrm>
            <a:off x="6158621" y="-504825"/>
            <a:ext cx="5428160" cy="7902575"/>
            <a:chOff x="6158621" y="-504825"/>
            <a:chExt cx="5428160" cy="7902575"/>
          </a:xfrm>
        </p:grpSpPr>
        <p:grpSp>
          <p:nvGrpSpPr>
            <p:cNvPr id="25"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30"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rgbClr val="ADBAB3"/>
                </a:solidFill>
                <a:prstDash val="solid"/>
                <a:miter/>
              </a:ln>
            </p:spPr>
            <p:txBody>
              <a:bodyPr rtlCol="0" anchor="ctr"/>
              <a:lstStyle/>
              <a:p>
                <a:endParaRPr lang="ja-JP" altLang="en-US"/>
              </a:p>
            </p:txBody>
          </p:sp>
          <p:sp>
            <p:nvSpPr>
              <p:cNvPr id="31"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rgbClr val="A5B5AB"/>
                </a:solidFill>
                <a:prstDash val="solid"/>
                <a:miter/>
              </a:ln>
            </p:spPr>
            <p:txBody>
              <a:bodyPr rtlCol="0" anchor="ctr"/>
              <a:lstStyle/>
              <a:p>
                <a:endParaRPr lang="ja-JP" altLang="en-US"/>
              </a:p>
            </p:txBody>
          </p:sp>
          <p:sp>
            <p:nvSpPr>
              <p:cNvPr id="32"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rgbClr val="A5B5AB"/>
                </a:solidFill>
                <a:prstDash val="solid"/>
                <a:miter/>
              </a:ln>
            </p:spPr>
            <p:txBody>
              <a:bodyPr rtlCol="0" anchor="ctr"/>
              <a:lstStyle/>
              <a:p>
                <a:endParaRPr lang="ja-JP" altLang="en-US" dirty="0"/>
              </a:p>
            </p:txBody>
          </p:sp>
        </p:grpSp>
        <p:grpSp>
          <p:nvGrpSpPr>
            <p:cNvPr id="26"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28"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rgbClr val="9EAEA4"/>
                </a:solidFill>
                <a:prstDash val="solid"/>
                <a:miter/>
              </a:ln>
            </p:spPr>
            <p:txBody>
              <a:bodyPr rtlCol="0" anchor="ctr"/>
              <a:lstStyle/>
              <a:p>
                <a:endParaRPr lang="ja-JP" altLang="en-US"/>
              </a:p>
            </p:txBody>
          </p:sp>
          <p:sp>
            <p:nvSpPr>
              <p:cNvPr id="29"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rgbClr val="9EAEA4"/>
                </a:solidFill>
                <a:prstDash val="solid"/>
                <a:miter/>
              </a:ln>
            </p:spPr>
            <p:txBody>
              <a:bodyPr rtlCol="0" anchor="ctr"/>
              <a:lstStyle/>
              <a:p>
                <a:endParaRPr lang="ja-JP" altLang="en-US"/>
              </a:p>
            </p:txBody>
          </p:sp>
        </p:grpSp>
        <p:sp>
          <p:nvSpPr>
            <p:cNvPr id="27" name="Line_Vivid color">
              <a:extLst>
                <a:ext uri="{FF2B5EF4-FFF2-40B4-BE49-F238E27FC236}">
                  <a16:creationId xmlns:a16="http://schemas.microsoft.com/office/drawing/2014/main" id="{33A76125-5CB4-4DE3-84AB-3C9298E51C74}"/>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rgbClr val="ADBAB3"/>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77343"/>
            <a:ext cx="3115374" cy="341413"/>
          </a:xfrm>
        </p:spPr>
        <p:txBody>
          <a:bodyPr anchor="ctr">
            <a:noAutofit/>
          </a:bodyPr>
          <a:lstStyle>
            <a:lvl1pPr marL="0" indent="0" algn="r">
              <a:buNone/>
              <a:defRPr sz="24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8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99900"/>
            <a:ext cx="2743200" cy="213598"/>
          </a:xfrm>
          <a:prstGeom prst="rect">
            <a:avLst/>
          </a:prstGeom>
        </p:spPr>
        <p:txBody>
          <a:bodyPr vert="horz" lIns="91440" tIns="45720" rIns="91440" bIns="45720" rtlCol="0" anchor="ctr"/>
          <a:lstStyle>
            <a:lvl1pPr algn="l">
              <a:defRPr sz="24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8"/>
            <a:ext cx="4677800" cy="1325563"/>
          </a:xfrm>
        </p:spPr>
        <p:txBody>
          <a:bodyPr>
            <a:noAutofit/>
          </a:bodyPr>
          <a:lstStyle>
            <a:lvl1pPr>
              <a:lnSpc>
                <a:spcPct val="100000"/>
              </a:lnSpc>
              <a:defRPr sz="36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1519595210"/>
      </p:ext>
    </p:extLst>
  </p:cSld>
  <p:clrMapOvr>
    <a:masterClrMapping/>
  </p:clrMapOvr>
  <p:extLst mod="1">
    <p:ext uri="{DCECCB84-F9BA-43D5-87BE-67443E8EF086}">
      <p15:sldGuideLst xmlns:p15="http://schemas.microsoft.com/office/powerpoint/2012/main">
        <p15:guide id="1" orient="horz" pos="2160" userDrawn="1">
          <p15:clr>
            <a:srgbClr val="C35EA4"/>
          </p15:clr>
        </p15:guide>
        <p15:guide id="2" pos="3840" userDrawn="1">
          <p15:clr>
            <a:srgbClr val="C35EA4"/>
          </p15:clr>
        </p15:guide>
        <p15:guide id="3" pos="574" userDrawn="1">
          <p15:clr>
            <a:srgbClr val="C35EA4"/>
          </p15:clr>
        </p15:guide>
        <p15:guide id="4" pos="7242" userDrawn="1">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reen_Index">
    <p:bg>
      <p:bgPr>
        <a:solidFill>
          <a:schemeClr val="tx2"/>
        </a:solidFill>
        <a:effectLst/>
      </p:bgPr>
    </p:bg>
    <p:spTree>
      <p:nvGrpSpPr>
        <p:cNvPr id="1" name=""/>
        <p:cNvGrpSpPr/>
        <p:nvPr/>
      </p:nvGrpSpPr>
      <p:grpSpPr>
        <a:xfrm>
          <a:off x="0" y="0"/>
          <a:ext cx="0" cy="0"/>
          <a:chOff x="0" y="0"/>
          <a:chExt cx="0" cy="0"/>
        </a:xfrm>
      </p:grpSpPr>
      <p:sp>
        <p:nvSpPr>
          <p:cNvPr id="24" name="Page　number">
            <a:extLst>
              <a:ext uri="{FF2B5EF4-FFF2-40B4-BE49-F238E27FC236}">
                <a16:creationId xmlns:a16="http://schemas.microsoft.com/office/drawing/2014/main" id="{55B3A7EB-399A-43E6-AFDB-5D14E634CD8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cxnSp>
        <p:nvCxnSpPr>
          <p:cNvPr id="25" name="Line">
            <a:extLst>
              <a:ext uri="{FF2B5EF4-FFF2-40B4-BE49-F238E27FC236}">
                <a16:creationId xmlns:a16="http://schemas.microsoft.com/office/drawing/2014/main" id="{6BEEFD20-0A25-4D8F-B7C1-FA6559E4E905}"/>
              </a:ext>
            </a:extLst>
          </p:cNvPr>
          <p:cNvCxnSpPr>
            <a:cxnSpLocks/>
          </p:cNvCxnSpPr>
          <p:nvPr userDrawn="1"/>
        </p:nvCxnSpPr>
        <p:spPr>
          <a:xfrm>
            <a:off x="7138986" y="534352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Line">
            <a:extLst>
              <a:ext uri="{FF2B5EF4-FFF2-40B4-BE49-F238E27FC236}">
                <a16:creationId xmlns:a16="http://schemas.microsoft.com/office/drawing/2014/main" id="{F13563B0-2704-4760-89E4-D406EFA203E9}"/>
              </a:ext>
            </a:extLst>
          </p:cNvPr>
          <p:cNvCxnSpPr>
            <a:cxnSpLocks/>
          </p:cNvCxnSpPr>
          <p:nvPr userDrawn="1"/>
        </p:nvCxnSpPr>
        <p:spPr>
          <a:xfrm>
            <a:off x="7138986" y="462724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Line">
            <a:extLst>
              <a:ext uri="{FF2B5EF4-FFF2-40B4-BE49-F238E27FC236}">
                <a16:creationId xmlns:a16="http://schemas.microsoft.com/office/drawing/2014/main" id="{27537909-6597-40D3-BF20-A7E8C0466A1B}"/>
              </a:ext>
            </a:extLst>
          </p:cNvPr>
          <p:cNvCxnSpPr>
            <a:cxnSpLocks/>
          </p:cNvCxnSpPr>
          <p:nvPr userDrawn="1"/>
        </p:nvCxnSpPr>
        <p:spPr>
          <a:xfrm>
            <a:off x="7138986" y="391096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Line">
            <a:extLst>
              <a:ext uri="{FF2B5EF4-FFF2-40B4-BE49-F238E27FC236}">
                <a16:creationId xmlns:a16="http://schemas.microsoft.com/office/drawing/2014/main" id="{EB5794AD-4D31-428B-B763-E51A9664C2EA}"/>
              </a:ext>
            </a:extLst>
          </p:cNvPr>
          <p:cNvCxnSpPr>
            <a:cxnSpLocks/>
          </p:cNvCxnSpPr>
          <p:nvPr userDrawn="1"/>
        </p:nvCxnSpPr>
        <p:spPr>
          <a:xfrm>
            <a:off x="7138986" y="319468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Line">
            <a:extLst>
              <a:ext uri="{FF2B5EF4-FFF2-40B4-BE49-F238E27FC236}">
                <a16:creationId xmlns:a16="http://schemas.microsoft.com/office/drawing/2014/main" id="{8B941D5E-49DF-448A-9A6C-1992CB71B376}"/>
              </a:ext>
            </a:extLst>
          </p:cNvPr>
          <p:cNvCxnSpPr>
            <a:cxnSpLocks/>
          </p:cNvCxnSpPr>
          <p:nvPr userDrawn="1"/>
        </p:nvCxnSpPr>
        <p:spPr>
          <a:xfrm>
            <a:off x="7138986" y="247840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Line">
            <a:extLst>
              <a:ext uri="{FF2B5EF4-FFF2-40B4-BE49-F238E27FC236}">
                <a16:creationId xmlns:a16="http://schemas.microsoft.com/office/drawing/2014/main" id="{DFFA2A5A-937C-4F63-AB21-586B7F5D67F8}"/>
              </a:ext>
            </a:extLst>
          </p:cNvPr>
          <p:cNvCxnSpPr>
            <a:cxnSpLocks/>
          </p:cNvCxnSpPr>
          <p:nvPr userDrawn="1"/>
        </p:nvCxnSpPr>
        <p:spPr>
          <a:xfrm>
            <a:off x="7138986" y="1762125"/>
            <a:ext cx="360000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Chapter title">
            <a:extLst>
              <a:ext uri="{FF2B5EF4-FFF2-40B4-BE49-F238E27FC236}">
                <a16:creationId xmlns:a16="http://schemas.microsoft.com/office/drawing/2014/main" id="{8FB553D7-83C4-4193-AA01-D505A96220D0}"/>
              </a:ext>
            </a:extLst>
          </p:cNvPr>
          <p:cNvSpPr>
            <a:spLocks noGrp="1"/>
          </p:cNvSpPr>
          <p:nvPr>
            <p:ph type="body" sz="quarter" idx="14"/>
          </p:nvPr>
        </p:nvSpPr>
        <p:spPr>
          <a:xfrm>
            <a:off x="7608574" y="1314450"/>
            <a:ext cx="3130411" cy="4029075"/>
          </a:xfrm>
        </p:spPr>
        <p:txBody>
          <a:bodyPr anchor="t">
            <a:noAutofit/>
          </a:bodyPr>
          <a:lstStyle>
            <a:lvl1pPr marL="0" indent="0" algn="l">
              <a:lnSpc>
                <a:spcPct val="70000"/>
              </a:lnSpc>
              <a:spcBef>
                <a:spcPts val="0"/>
              </a:spcBef>
              <a:spcAft>
                <a:spcPts val="3600"/>
              </a:spcAft>
              <a:buNone/>
              <a:defRPr sz="2400" spc="70" baseline="0">
                <a:solidFill>
                  <a:schemeClr val="bg1"/>
                </a:solidFill>
                <a:latin typeface="+mj-ea"/>
                <a:ea typeface="+mj-ea"/>
              </a:defRPr>
            </a:lvl1pPr>
          </a:lstStyle>
          <a:p>
            <a:pPr lvl="0"/>
            <a:endParaRPr kumimoji="1" lang="en-US" altLang="ja-JP" dirty="0" smtClean="0"/>
          </a:p>
        </p:txBody>
      </p:sp>
      <p:sp>
        <p:nvSpPr>
          <p:cNvPr id="32" name="Chapter number">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6969984" y="1263650"/>
            <a:ext cx="638591" cy="4048124"/>
          </a:xfrm>
        </p:spPr>
        <p:txBody>
          <a:bodyPr anchor="t">
            <a:noAutofit/>
          </a:bodyPr>
          <a:lstStyle>
            <a:lvl1pPr marL="0" indent="0" algn="r">
              <a:lnSpc>
                <a:spcPct val="80000"/>
              </a:lnSpc>
              <a:spcBef>
                <a:spcPts val="0"/>
              </a:spcBef>
              <a:spcAft>
                <a:spcPts val="3100"/>
              </a:spcAft>
              <a:buNone/>
              <a:defRPr sz="2600" spc="150" baseline="0">
                <a:solidFill>
                  <a:schemeClr val="bg1"/>
                </a:solidFill>
              </a:defRPr>
            </a:lvl1pPr>
          </a:lstStyle>
          <a:p>
            <a:pPr lvl="0"/>
            <a:r>
              <a:rPr kumimoji="1" lang="en-US" altLang="ja-JP" dirty="0"/>
              <a:t>01</a:t>
            </a:r>
          </a:p>
          <a:p>
            <a:pPr lvl="0"/>
            <a:r>
              <a:rPr kumimoji="1" lang="en-US" altLang="ja-JP" dirty="0"/>
              <a:t>02</a:t>
            </a:r>
          </a:p>
          <a:p>
            <a:pPr lvl="0"/>
            <a:r>
              <a:rPr kumimoji="1" lang="en-US" altLang="ja-JP" dirty="0"/>
              <a:t>03</a:t>
            </a:r>
          </a:p>
          <a:p>
            <a:pPr lvl="0"/>
            <a:r>
              <a:rPr kumimoji="1" lang="en-US" altLang="ja-JP" dirty="0"/>
              <a:t>04</a:t>
            </a:r>
          </a:p>
          <a:p>
            <a:pPr lvl="0"/>
            <a:r>
              <a:rPr kumimoji="1" lang="en-US" altLang="ja-JP" dirty="0"/>
              <a:t>05</a:t>
            </a:r>
          </a:p>
          <a:p>
            <a:pPr lvl="0"/>
            <a:r>
              <a:rPr kumimoji="1" lang="en-US" altLang="ja-JP" dirty="0"/>
              <a:t>06 </a:t>
            </a:r>
          </a:p>
        </p:txBody>
      </p:sp>
      <p:sp>
        <p:nvSpPr>
          <p:cNvPr id="33" name="Index">
            <a:extLst>
              <a:ext uri="{FF2B5EF4-FFF2-40B4-BE49-F238E27FC236}">
                <a16:creationId xmlns:a16="http://schemas.microsoft.com/office/drawing/2014/main" id="{A1ED16B9-B443-4ED6-9919-57028E6F8C50}"/>
              </a:ext>
            </a:extLst>
          </p:cNvPr>
          <p:cNvSpPr txBox="1"/>
          <p:nvPr userDrawn="1"/>
        </p:nvSpPr>
        <p:spPr>
          <a:xfrm>
            <a:off x="1242959" y="1052381"/>
            <a:ext cx="1436915" cy="584775"/>
          </a:xfrm>
          <a:prstGeom prst="rect">
            <a:avLst/>
          </a:prstGeom>
          <a:noFill/>
        </p:spPr>
        <p:txBody>
          <a:bodyPr wrap="square" rtlCol="0" anchor="ctr">
            <a:spAutoFit/>
          </a:bodyPr>
          <a:lstStyle/>
          <a:p>
            <a:pPr algn="ctr"/>
            <a:r>
              <a:rPr kumimoji="1" lang="en-US" altLang="ja-JP" sz="3200" spc="200" baseline="0" dirty="0">
                <a:solidFill>
                  <a:schemeClr val="bg1"/>
                </a:solidFill>
                <a:latin typeface="+mj-lt"/>
              </a:rPr>
              <a:t>INDEX</a:t>
            </a:r>
            <a:endParaRPr kumimoji="1" lang="ja-JP" altLang="en-US" sz="3200" spc="200" baseline="0" dirty="0">
              <a:solidFill>
                <a:schemeClr val="bg1"/>
              </a:solidFill>
              <a:latin typeface="+mj-lt"/>
            </a:endParaRPr>
          </a:p>
        </p:txBody>
      </p:sp>
      <p:grpSp>
        <p:nvGrpSpPr>
          <p:cNvPr id="16"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7"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A5B5AB"/>
              </a:solidFill>
              <a:prstDash val="solid"/>
              <a:miter/>
            </a:ln>
          </p:spPr>
          <p:txBody>
            <a:bodyPr rtlCol="0" anchor="ctr"/>
            <a:lstStyle/>
            <a:p>
              <a:endParaRPr lang="ja-JP" altLang="en-US"/>
            </a:p>
          </p:txBody>
        </p:sp>
        <p:sp>
          <p:nvSpPr>
            <p:cNvPr id="18"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ADBAB3"/>
              </a:solidFill>
              <a:prstDash val="solid"/>
              <a:miter/>
            </a:ln>
          </p:spPr>
          <p:txBody>
            <a:bodyPr rtlCol="0" anchor="ctr"/>
            <a:lstStyle/>
            <a:p>
              <a:endParaRPr lang="ja-JP" altLang="en-US"/>
            </a:p>
          </p:txBody>
        </p:sp>
      </p:grpSp>
    </p:spTree>
    <p:extLst>
      <p:ext uri="{BB962C8B-B14F-4D97-AF65-F5344CB8AC3E}">
        <p14:creationId xmlns:p14="http://schemas.microsoft.com/office/powerpoint/2010/main" val="155942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_Chapter_1">
    <p:bg>
      <p:bgPr>
        <a:solidFill>
          <a:schemeClr val="tx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2"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rgbClr val="ADBAB3"/>
              </a:solidFill>
              <a:prstDash val="solid"/>
              <a:miter/>
            </a:ln>
          </p:spPr>
          <p:txBody>
            <a:bodyPr rtlCol="0" anchor="ctr"/>
            <a:lstStyle/>
            <a:p>
              <a:endParaRPr lang="ja-JP" altLang="en-US"/>
            </a:p>
          </p:txBody>
        </p:sp>
        <p:grpSp>
          <p:nvGrpSpPr>
            <p:cNvPr id="23"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8"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rgbClr val="9EAEA4"/>
                </a:solidFill>
                <a:prstDash val="solid"/>
                <a:miter/>
              </a:ln>
            </p:spPr>
            <p:txBody>
              <a:bodyPr rtlCol="0" anchor="ctr"/>
              <a:lstStyle/>
              <a:p>
                <a:endParaRPr lang="ja-JP" altLang="en-US"/>
              </a:p>
            </p:txBody>
          </p:sp>
          <p:sp>
            <p:nvSpPr>
              <p:cNvPr id="29"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rgbClr val="9EAEA4"/>
                </a:solidFill>
                <a:prstDash val="solid"/>
                <a:miter/>
              </a:ln>
            </p:spPr>
            <p:txBody>
              <a:bodyPr rtlCol="0" anchor="ctr"/>
              <a:lstStyle/>
              <a:p>
                <a:endParaRPr lang="ja-JP" altLang="en-US"/>
              </a:p>
            </p:txBody>
          </p:sp>
        </p:grpSp>
        <p:grpSp>
          <p:nvGrpSpPr>
            <p:cNvPr id="2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6"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A5B5AB"/>
                </a:solidFill>
                <a:prstDash val="solid"/>
                <a:miter/>
              </a:ln>
            </p:spPr>
            <p:txBody>
              <a:bodyPr rtlCol="0" anchor="ctr"/>
              <a:lstStyle/>
              <a:p>
                <a:endParaRPr lang="ja-JP" altLang="en-US"/>
              </a:p>
            </p:txBody>
          </p:sp>
          <p:sp>
            <p:nvSpPr>
              <p:cNvPr id="27"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A6B6AC"/>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35279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311913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reen_Chapter_2">
    <p:bg>
      <p:bgPr>
        <a:solidFill>
          <a:schemeClr val="tx2"/>
        </a:solidFill>
        <a:effectLst/>
      </p:bgPr>
    </p:bg>
    <p:spTree>
      <p:nvGrpSpPr>
        <p:cNvPr id="1" name=""/>
        <p:cNvGrpSpPr/>
        <p:nvPr/>
      </p:nvGrpSpPr>
      <p:grpSpPr>
        <a:xfrm>
          <a:off x="0" y="0"/>
          <a:ext cx="0" cy="0"/>
          <a:chOff x="0" y="0"/>
          <a:chExt cx="0" cy="0"/>
        </a:xfrm>
      </p:grpSpPr>
      <p:grpSp>
        <p:nvGrpSpPr>
          <p:cNvPr id="13"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A5B5AB"/>
              </a:solidFill>
              <a:prstDash val="solid"/>
              <a:miter/>
            </a:ln>
          </p:spPr>
          <p:txBody>
            <a:bodyPr rtlCol="0" anchor="ctr"/>
            <a:lstStyle/>
            <a:p>
              <a:endParaRPr lang="ja-JP" altLang="en-US"/>
            </a:p>
          </p:txBody>
        </p:sp>
        <p:grpSp>
          <p:nvGrpSpPr>
            <p:cNvPr id="17"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25"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rgbClr val="9EAEA4"/>
                </a:solidFill>
                <a:prstDash val="solid"/>
                <a:miter/>
              </a:ln>
            </p:spPr>
            <p:txBody>
              <a:bodyPr rtlCol="0" anchor="ctr"/>
              <a:lstStyle/>
              <a:p>
                <a:endParaRPr lang="ja-JP" altLang="en-US"/>
              </a:p>
            </p:txBody>
          </p:sp>
          <p:sp>
            <p:nvSpPr>
              <p:cNvPr id="27"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rgbClr val="9EAEA4"/>
                </a:solidFill>
                <a:prstDash val="solid"/>
                <a:miter/>
              </a:ln>
            </p:spPr>
            <p:txBody>
              <a:bodyPr rtlCol="0" anchor="ctr"/>
              <a:lstStyle/>
              <a:p>
                <a:endParaRPr lang="ja-JP" altLang="en-US"/>
              </a:p>
            </p:txBody>
          </p:sp>
        </p:grpSp>
        <p:grpSp>
          <p:nvGrpSpPr>
            <p:cNvPr id="18"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9"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rgbClr val="ADBAB3"/>
                </a:solidFill>
                <a:prstDash val="solid"/>
                <a:miter/>
              </a:ln>
            </p:spPr>
            <p:txBody>
              <a:bodyPr rtlCol="0" anchor="ctr"/>
              <a:lstStyle/>
              <a:p>
                <a:endParaRPr lang="ja-JP" altLang="en-US"/>
              </a:p>
            </p:txBody>
          </p:sp>
          <p:sp>
            <p:nvSpPr>
              <p:cNvPr id="21"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rgbClr val="ADBAB3"/>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35210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391667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_Chapter_3">
    <p:bg>
      <p:bgPr>
        <a:solidFill>
          <a:schemeClr val="tx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1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rgbClr val="ADBAB3"/>
              </a:solidFill>
              <a:prstDash val="solid"/>
              <a:miter/>
            </a:ln>
          </p:spPr>
          <p:txBody>
            <a:bodyPr rtlCol="0" anchor="ctr"/>
            <a:lstStyle/>
            <a:p>
              <a:endParaRPr lang="ja-JP" altLang="en-US"/>
            </a:p>
          </p:txBody>
        </p:sp>
        <p:sp>
          <p:nvSpPr>
            <p:cNvPr id="1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rgbClr val="9EAEA4"/>
              </a:solidFill>
              <a:prstDash val="solid"/>
              <a:miter/>
            </a:ln>
          </p:spPr>
          <p:txBody>
            <a:bodyPr rtlCol="0" anchor="ctr"/>
            <a:lstStyle/>
            <a:p>
              <a:endParaRPr lang="ja-JP" altLang="en-US"/>
            </a:p>
          </p:txBody>
        </p:sp>
        <p:sp>
          <p:nvSpPr>
            <p:cNvPr id="1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A6B6AC"/>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352798"/>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409135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bg2">
                  <a:lumMod val="40000"/>
                  <a:lumOff val="60000"/>
                </a:schemeClr>
              </a:solidFill>
              <a:prstDash val="solid"/>
              <a:miter/>
            </a:ln>
          </p:spPr>
          <p:txBody>
            <a:bodyPr rtlCol="0" anchor="ctr"/>
            <a:lstStyle/>
            <a:p>
              <a:endParaRPr lang="ja-JP" altLang="en-US"/>
            </a:p>
          </p:txBody>
        </p:sp>
      </p:grpSp>
      <p:sp>
        <p:nvSpPr>
          <p:cNvPr id="9" name="Page　number">
            <a:extLst>
              <a:ext uri="{FF2B5EF4-FFF2-40B4-BE49-F238E27FC236}">
                <a16:creationId xmlns:a16="http://schemas.microsoft.com/office/drawing/2014/main" id="{1FC5936D-9BA2-4A68-B3DF-B053E9872D6E}"/>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tx1"/>
                </a:solidFill>
                <a:latin typeface="+mj-lt"/>
                <a:ea typeface="+mn-ea"/>
                <a:cs typeface="+mn-cs"/>
              </a:rPr>
              <a:pPr/>
              <a:t>‹#›</a:t>
            </a:fld>
            <a:endParaRPr kumimoji="1" lang="ja-JP" altLang="en-US" sz="20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19521937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reen_Slide_Color">
    <p:bg>
      <p:bgPr>
        <a:solidFill>
          <a:schemeClr val="tx2"/>
        </a:solidFill>
        <a:effectLst/>
      </p:bgPr>
    </p:bg>
    <p:spTree>
      <p:nvGrpSpPr>
        <p:cNvPr id="1" name=""/>
        <p:cNvGrpSpPr/>
        <p:nvPr/>
      </p:nvGrpSpPr>
      <p:grpSpPr>
        <a:xfrm>
          <a:off x="0" y="0"/>
          <a:ext cx="0" cy="0"/>
          <a:chOff x="0" y="0"/>
          <a:chExt cx="0" cy="0"/>
        </a:xfrm>
      </p:grpSpPr>
      <p:grpSp>
        <p:nvGrpSpPr>
          <p:cNvPr id="12"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3"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A5B5AB"/>
              </a:solidFill>
              <a:prstDash val="solid"/>
              <a:miter/>
            </a:ln>
          </p:spPr>
          <p:txBody>
            <a:bodyPr rtlCol="0" anchor="ctr"/>
            <a:lstStyle/>
            <a:p>
              <a:endParaRPr lang="ja-JP" altLang="en-US"/>
            </a:p>
          </p:txBody>
        </p:sp>
        <p:sp>
          <p:nvSpPr>
            <p:cNvPr id="14"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ADBAB3"/>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D37A73F6-EE58-487F-A0E4-F3B146BAC952}"/>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977831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reen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4"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A5B5AB"/>
              </a:solidFill>
              <a:prstDash val="solid"/>
              <a:miter/>
            </a:ln>
          </p:spPr>
          <p:txBody>
            <a:bodyPr rtlCol="0" anchor="ctr"/>
            <a:lstStyle/>
            <a:p>
              <a:endParaRPr lang="ja-JP" altLang="en-US"/>
            </a:p>
          </p:txBody>
        </p:sp>
        <p:sp>
          <p:nvSpPr>
            <p:cNvPr id="15"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ADBAB3"/>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A272B000-80DB-4D39-BE4D-96265311C46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1079270"/>
          </a:xfrm>
        </p:spPr>
        <p:txBody>
          <a:bodyPr wrap="square">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931384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een_Slide_Color＋Image">
    <p:bg>
      <p:bgPr>
        <a:solidFill>
          <a:schemeClr val="tx2"/>
        </a:solidFill>
        <a:effectLst/>
      </p:bgPr>
    </p:bg>
    <p:spTree>
      <p:nvGrpSpPr>
        <p:cNvPr id="1" name=""/>
        <p:cNvGrpSpPr/>
        <p:nvPr/>
      </p:nvGrpSpPr>
      <p:grpSpPr>
        <a:xfrm>
          <a:off x="0" y="0"/>
          <a:ext cx="0" cy="0"/>
          <a:chOff x="0" y="0"/>
          <a:chExt cx="0" cy="0"/>
        </a:xfrm>
      </p:grpSpPr>
      <p:grpSp>
        <p:nvGrpSpPr>
          <p:cNvPr id="16"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7"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A5B5AB"/>
              </a:solidFill>
              <a:prstDash val="solid"/>
              <a:miter/>
            </a:ln>
          </p:spPr>
          <p:txBody>
            <a:bodyPr rtlCol="0" anchor="ctr"/>
            <a:lstStyle/>
            <a:p>
              <a:endParaRPr lang="ja-JP" altLang="en-US"/>
            </a:p>
          </p:txBody>
        </p:sp>
        <p:sp>
          <p:nvSpPr>
            <p:cNvPr id="19"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ADBAB3"/>
              </a:solidFill>
              <a:prstDash val="solid"/>
              <a:miter/>
            </a:ln>
          </p:spPr>
          <p:txBody>
            <a:bodyPr rtlCol="0" anchor="ctr"/>
            <a:lstStyle/>
            <a:p>
              <a:endParaRPr lang="ja-JP" altLang="en-US"/>
            </a:p>
          </p:txBody>
        </p:sp>
      </p:grpSp>
      <p:grpSp>
        <p:nvGrpSpPr>
          <p:cNvPr id="23"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24"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rgbClr val="9EAEA4"/>
              </a:solidFill>
              <a:prstDash val="solid"/>
              <a:miter/>
            </a:ln>
          </p:spPr>
          <p:txBody>
            <a:bodyPr rtlCol="0" anchor="ctr"/>
            <a:lstStyle/>
            <a:p>
              <a:endParaRPr lang="ja-JP" altLang="en-US"/>
            </a:p>
          </p:txBody>
        </p:sp>
        <p:sp>
          <p:nvSpPr>
            <p:cNvPr id="25"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A5B5AB"/>
              </a:solidFill>
              <a:prstDash val="solid"/>
              <a:miter/>
            </a:ln>
          </p:spPr>
          <p:txBody>
            <a:bodyPr rtlCol="0" anchor="ctr"/>
            <a:lstStyle/>
            <a:p>
              <a:endParaRPr lang="ja-JP" altLang="en-US"/>
            </a:p>
          </p:txBody>
        </p:sp>
        <p:sp>
          <p:nvSpPr>
            <p:cNvPr id="26"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rgbClr val="ADBAB3"/>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3E389202-3022-445B-B675-A96E4247AF88}"/>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27" name="Image">
            <a:extLst>
              <a:ext uri="{FF2B5EF4-FFF2-40B4-BE49-F238E27FC236}">
                <a16:creationId xmlns:a16="http://schemas.microsoft.com/office/drawing/2014/main" id="{10E1541B-5A84-43BE-A316-A370D5972E4C}"/>
              </a:ext>
            </a:extLst>
          </p:cNvPr>
          <p:cNvSpPr>
            <a:spLocks noGrp="1"/>
          </p:cNvSpPr>
          <p:nvPr>
            <p:ph type="pic" sz="quarter" idx="31" hasCustomPrompt="1"/>
          </p:nvPr>
        </p:nvSpPr>
        <p:spPr>
          <a:xfrm>
            <a:off x="5696857" y="1549812"/>
            <a:ext cx="5297713" cy="3780000"/>
          </a:xfrm>
          <a:prstGeom prst="rect">
            <a:avLst/>
          </a:prstGeom>
          <a:solidFill>
            <a:schemeClr val="bg2">
              <a:lumMod val="20000"/>
              <a:lumOff val="80000"/>
            </a:schemeClr>
          </a:solidFill>
        </p:spPr>
        <p:txBody>
          <a:bodyPr tIns="828000">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704669" cy="1079270"/>
          </a:xfrm>
        </p:spPr>
        <p:txBody>
          <a:bodyPr wrap="square">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085787109"/>
      </p:ext>
    </p:extLst>
  </p:cSld>
  <p:clrMapOvr>
    <a:masterClrMapping/>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6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ine_Index">
    <p:bg>
      <p:bgPr>
        <a:solidFill>
          <a:schemeClr val="tx2"/>
        </a:solidFill>
        <a:effectLst/>
      </p:bgPr>
    </p:bg>
    <p:spTree>
      <p:nvGrpSpPr>
        <p:cNvPr id="1" name=""/>
        <p:cNvGrpSpPr/>
        <p:nvPr/>
      </p:nvGrpSpPr>
      <p:grpSpPr>
        <a:xfrm>
          <a:off x="0" y="0"/>
          <a:ext cx="0" cy="0"/>
          <a:chOff x="0" y="0"/>
          <a:chExt cx="0" cy="0"/>
        </a:xfrm>
      </p:grpSpPr>
      <p:grpSp>
        <p:nvGrpSpPr>
          <p:cNvPr id="12"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0"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A5B5AB"/>
              </a:solidFill>
              <a:prstDash val="solid"/>
              <a:miter/>
            </a:ln>
          </p:spPr>
          <p:txBody>
            <a:bodyPr rtlCol="0" anchor="ctr"/>
            <a:lstStyle/>
            <a:p>
              <a:endParaRPr lang="ja-JP" altLang="en-US"/>
            </a:p>
          </p:txBody>
        </p:sp>
        <p:sp>
          <p:nvSpPr>
            <p:cNvPr id="11"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ADBAB3"/>
              </a:solidFill>
              <a:prstDash val="solid"/>
              <a:miter/>
            </a:ln>
          </p:spPr>
          <p:txBody>
            <a:bodyPr rtlCol="0" anchor="ctr"/>
            <a:lstStyle/>
            <a:p>
              <a:endParaRPr lang="ja-JP" altLang="en-US"/>
            </a:p>
          </p:txBody>
        </p:sp>
      </p:grpSp>
      <p:sp>
        <p:nvSpPr>
          <p:cNvPr id="24" name="Page　number">
            <a:extLst>
              <a:ext uri="{FF2B5EF4-FFF2-40B4-BE49-F238E27FC236}">
                <a16:creationId xmlns:a16="http://schemas.microsoft.com/office/drawing/2014/main" id="{8C2F277D-7CE6-49E9-9C68-B5A276C1276F}"/>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cxnSp>
        <p:nvCxnSpPr>
          <p:cNvPr id="25" name="Line">
            <a:extLst>
              <a:ext uri="{FF2B5EF4-FFF2-40B4-BE49-F238E27FC236}">
                <a16:creationId xmlns:a16="http://schemas.microsoft.com/office/drawing/2014/main" id="{6BEEFD20-0A25-4D8F-B7C1-FA6559E4E905}"/>
              </a:ext>
            </a:extLst>
          </p:cNvPr>
          <p:cNvCxnSpPr>
            <a:cxnSpLocks/>
          </p:cNvCxnSpPr>
          <p:nvPr userDrawn="1"/>
        </p:nvCxnSpPr>
        <p:spPr>
          <a:xfrm>
            <a:off x="7138987" y="534352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Line">
            <a:extLst>
              <a:ext uri="{FF2B5EF4-FFF2-40B4-BE49-F238E27FC236}">
                <a16:creationId xmlns:a16="http://schemas.microsoft.com/office/drawing/2014/main" id="{F13563B0-2704-4760-89E4-D406EFA203E9}"/>
              </a:ext>
            </a:extLst>
          </p:cNvPr>
          <p:cNvCxnSpPr>
            <a:cxnSpLocks/>
          </p:cNvCxnSpPr>
          <p:nvPr userDrawn="1"/>
        </p:nvCxnSpPr>
        <p:spPr>
          <a:xfrm>
            <a:off x="7138987" y="463994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Line">
            <a:extLst>
              <a:ext uri="{FF2B5EF4-FFF2-40B4-BE49-F238E27FC236}">
                <a16:creationId xmlns:a16="http://schemas.microsoft.com/office/drawing/2014/main" id="{27537909-6597-40D3-BF20-A7E8C0466A1B}"/>
              </a:ext>
            </a:extLst>
          </p:cNvPr>
          <p:cNvCxnSpPr>
            <a:cxnSpLocks/>
          </p:cNvCxnSpPr>
          <p:nvPr userDrawn="1"/>
        </p:nvCxnSpPr>
        <p:spPr>
          <a:xfrm>
            <a:off x="7138987" y="393636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Line">
            <a:extLst>
              <a:ext uri="{FF2B5EF4-FFF2-40B4-BE49-F238E27FC236}">
                <a16:creationId xmlns:a16="http://schemas.microsoft.com/office/drawing/2014/main" id="{EB5794AD-4D31-428B-B763-E51A9664C2EA}"/>
              </a:ext>
            </a:extLst>
          </p:cNvPr>
          <p:cNvCxnSpPr>
            <a:cxnSpLocks/>
          </p:cNvCxnSpPr>
          <p:nvPr userDrawn="1"/>
        </p:nvCxnSpPr>
        <p:spPr>
          <a:xfrm>
            <a:off x="7138987" y="323278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Line">
            <a:extLst>
              <a:ext uri="{FF2B5EF4-FFF2-40B4-BE49-F238E27FC236}">
                <a16:creationId xmlns:a16="http://schemas.microsoft.com/office/drawing/2014/main" id="{8B941D5E-49DF-448A-9A6C-1992CB71B376}"/>
              </a:ext>
            </a:extLst>
          </p:cNvPr>
          <p:cNvCxnSpPr>
            <a:cxnSpLocks/>
          </p:cNvCxnSpPr>
          <p:nvPr userDrawn="1"/>
        </p:nvCxnSpPr>
        <p:spPr>
          <a:xfrm>
            <a:off x="7138987" y="252920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Line">
            <a:extLst>
              <a:ext uri="{FF2B5EF4-FFF2-40B4-BE49-F238E27FC236}">
                <a16:creationId xmlns:a16="http://schemas.microsoft.com/office/drawing/2014/main" id="{DFFA2A5A-937C-4F63-AB21-586B7F5D67F8}"/>
              </a:ext>
            </a:extLst>
          </p:cNvPr>
          <p:cNvCxnSpPr>
            <a:cxnSpLocks/>
          </p:cNvCxnSpPr>
          <p:nvPr userDrawn="1"/>
        </p:nvCxnSpPr>
        <p:spPr>
          <a:xfrm>
            <a:off x="7138987" y="1825625"/>
            <a:ext cx="3281363"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Chapter title">
            <a:extLst>
              <a:ext uri="{FF2B5EF4-FFF2-40B4-BE49-F238E27FC236}">
                <a16:creationId xmlns:a16="http://schemas.microsoft.com/office/drawing/2014/main" id="{8FB553D7-83C4-4193-AA01-D505A96220D0}"/>
              </a:ext>
            </a:extLst>
          </p:cNvPr>
          <p:cNvSpPr>
            <a:spLocks noGrp="1"/>
          </p:cNvSpPr>
          <p:nvPr>
            <p:ph type="body" sz="quarter" idx="14"/>
          </p:nvPr>
        </p:nvSpPr>
        <p:spPr>
          <a:xfrm>
            <a:off x="7526025" y="1335160"/>
            <a:ext cx="2948300" cy="3970263"/>
          </a:xfrm>
        </p:spPr>
        <p:txBody>
          <a:bodyPr anchor="t">
            <a:noAutofit/>
          </a:bodyPr>
          <a:lstStyle>
            <a:lvl1pPr marL="0" indent="0" algn="l">
              <a:lnSpc>
                <a:spcPct val="100000"/>
              </a:lnSpc>
              <a:spcBef>
                <a:spcPts val="0"/>
              </a:spcBef>
              <a:spcAft>
                <a:spcPts val="3600"/>
              </a:spcAft>
              <a:buNone/>
              <a:defRPr sz="1600" spc="70" baseline="0">
                <a:solidFill>
                  <a:schemeClr val="bg1"/>
                </a:solidFill>
                <a:latin typeface="+mj-ea"/>
                <a:ea typeface="+mj-ea"/>
              </a:defRPr>
            </a:lvl1pPr>
          </a:lstStyle>
          <a:p>
            <a:pPr lvl="0"/>
            <a:endParaRPr kumimoji="1" lang="en-US" altLang="ja-JP" dirty="0" smtClean="0"/>
          </a:p>
        </p:txBody>
      </p:sp>
      <p:sp>
        <p:nvSpPr>
          <p:cNvPr id="32" name="Chapter number">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7051259" y="1306585"/>
            <a:ext cx="484291" cy="4036933"/>
          </a:xfrm>
        </p:spPr>
        <p:txBody>
          <a:bodyPr anchor="t">
            <a:noAutofit/>
          </a:bodyPr>
          <a:lstStyle>
            <a:lvl1pPr marL="0" indent="0" algn="r">
              <a:lnSpc>
                <a:spcPct val="100000"/>
              </a:lnSpc>
              <a:spcBef>
                <a:spcPts val="0"/>
              </a:spcBef>
              <a:spcAft>
                <a:spcPts val="3100"/>
              </a:spcAft>
              <a:buNone/>
              <a:defRPr sz="2000" spc="150" baseline="0">
                <a:solidFill>
                  <a:schemeClr val="bg1"/>
                </a:solidFill>
              </a:defRPr>
            </a:lvl1pPr>
          </a:lstStyle>
          <a:p>
            <a:pPr lvl="0"/>
            <a:r>
              <a:rPr kumimoji="1" lang="en-US" altLang="ja-JP" dirty="0"/>
              <a:t>01</a:t>
            </a:r>
          </a:p>
          <a:p>
            <a:pPr lvl="0"/>
            <a:r>
              <a:rPr kumimoji="1" lang="en-US" altLang="ja-JP" dirty="0"/>
              <a:t>02</a:t>
            </a:r>
          </a:p>
          <a:p>
            <a:pPr lvl="0"/>
            <a:r>
              <a:rPr kumimoji="1" lang="en-US" altLang="ja-JP" dirty="0"/>
              <a:t>03</a:t>
            </a:r>
          </a:p>
          <a:p>
            <a:pPr lvl="0"/>
            <a:r>
              <a:rPr kumimoji="1" lang="en-US" altLang="ja-JP" dirty="0"/>
              <a:t>04</a:t>
            </a:r>
          </a:p>
          <a:p>
            <a:pPr lvl="0"/>
            <a:r>
              <a:rPr kumimoji="1" lang="en-US" altLang="ja-JP" dirty="0"/>
              <a:t>05</a:t>
            </a:r>
          </a:p>
          <a:p>
            <a:pPr lvl="0"/>
            <a:r>
              <a:rPr kumimoji="1" lang="en-US" altLang="ja-JP" dirty="0"/>
              <a:t>06 </a:t>
            </a:r>
          </a:p>
        </p:txBody>
      </p:sp>
      <p:sp>
        <p:nvSpPr>
          <p:cNvPr id="33" name="Index">
            <a:extLst>
              <a:ext uri="{FF2B5EF4-FFF2-40B4-BE49-F238E27FC236}">
                <a16:creationId xmlns:a16="http://schemas.microsoft.com/office/drawing/2014/main" id="{A1ED16B9-B443-4ED6-9919-57028E6F8C50}"/>
              </a:ext>
            </a:extLst>
          </p:cNvPr>
          <p:cNvSpPr txBox="1"/>
          <p:nvPr userDrawn="1"/>
        </p:nvSpPr>
        <p:spPr>
          <a:xfrm>
            <a:off x="1242959" y="1090852"/>
            <a:ext cx="1436915" cy="507831"/>
          </a:xfrm>
          <a:prstGeom prst="rect">
            <a:avLst/>
          </a:prstGeom>
          <a:noFill/>
        </p:spPr>
        <p:txBody>
          <a:bodyPr wrap="square" rtlCol="0" anchor="ctr">
            <a:spAutoFit/>
          </a:bodyPr>
          <a:lstStyle/>
          <a:p>
            <a:pPr algn="ctr"/>
            <a:r>
              <a:rPr kumimoji="1" lang="en-US" altLang="ja-JP" sz="2600" spc="200" baseline="0" dirty="0">
                <a:solidFill>
                  <a:schemeClr val="bg1"/>
                </a:solidFill>
                <a:latin typeface="+mj-lt"/>
              </a:rPr>
              <a:t>INDEX</a:t>
            </a:r>
            <a:endParaRPr kumimoji="1" lang="ja-JP" altLang="en-US" sz="2600" spc="200" baseline="0" dirty="0">
              <a:solidFill>
                <a:schemeClr val="bg1"/>
              </a:solidFill>
              <a:latin typeface="+mj-lt"/>
            </a:endParaRPr>
          </a:p>
        </p:txBody>
      </p:sp>
    </p:spTree>
    <p:extLst>
      <p:ext uri="{BB962C8B-B14F-4D97-AF65-F5344CB8AC3E}">
        <p14:creationId xmlns:p14="http://schemas.microsoft.com/office/powerpoint/2010/main" val="195073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ine_Chapter_1">
    <p:bg>
      <p:bgPr>
        <a:solidFill>
          <a:schemeClr val="tx2"/>
        </a:solidFill>
        <a:effectLst/>
      </p:bgPr>
    </p:bg>
    <p:spTree>
      <p:nvGrpSpPr>
        <p:cNvPr id="1" name=""/>
        <p:cNvGrpSpPr/>
        <p:nvPr/>
      </p:nvGrpSpPr>
      <p:grpSpPr>
        <a:xfrm>
          <a:off x="0" y="0"/>
          <a:ext cx="0" cy="0"/>
          <a:chOff x="0" y="0"/>
          <a:chExt cx="0" cy="0"/>
        </a:xfrm>
      </p:grpSpPr>
      <p:grpSp>
        <p:nvGrpSpPr>
          <p:cNvPr id="36"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3"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rgbClr val="ADBAB3"/>
              </a:solidFill>
              <a:prstDash val="solid"/>
              <a:miter/>
            </a:ln>
          </p:spPr>
          <p:txBody>
            <a:bodyPr rtlCol="0" anchor="ctr"/>
            <a:lstStyle/>
            <a:p>
              <a:endParaRPr lang="ja-JP" altLang="en-US"/>
            </a:p>
          </p:txBody>
        </p:sp>
        <p:grpSp>
          <p:nvGrpSpPr>
            <p:cNvPr id="28"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0"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rgbClr val="9EAEA4"/>
                </a:solidFill>
                <a:prstDash val="solid"/>
                <a:miter/>
              </a:ln>
            </p:spPr>
            <p:txBody>
              <a:bodyPr rtlCol="0" anchor="ctr"/>
              <a:lstStyle/>
              <a:p>
                <a:endParaRPr lang="ja-JP" altLang="en-US"/>
              </a:p>
            </p:txBody>
          </p:sp>
          <p:sp>
            <p:nvSpPr>
              <p:cNvPr id="24"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rgbClr val="9EAEA4"/>
                </a:solidFill>
                <a:prstDash val="solid"/>
                <a:miter/>
              </a:ln>
            </p:spPr>
            <p:txBody>
              <a:bodyPr rtlCol="0" anchor="ctr"/>
              <a:lstStyle/>
              <a:p>
                <a:endParaRPr lang="ja-JP" altLang="en-US"/>
              </a:p>
            </p:txBody>
          </p:sp>
        </p:grpSp>
        <p:grpSp>
          <p:nvGrpSpPr>
            <p:cNvPr id="3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2"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A5B5AB"/>
                </a:solidFill>
                <a:prstDash val="solid"/>
                <a:miter/>
              </a:ln>
            </p:spPr>
            <p:txBody>
              <a:bodyPr rtlCol="0" anchor="ctr"/>
              <a:lstStyle/>
              <a:p>
                <a:endParaRPr lang="ja-JP" altLang="en-US"/>
              </a:p>
            </p:txBody>
          </p:sp>
          <p:sp>
            <p:nvSpPr>
              <p:cNvPr id="26"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A6B6AC"/>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98889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ine_Chapter_2">
    <p:bg>
      <p:bgPr>
        <a:solidFill>
          <a:schemeClr val="tx2"/>
        </a:solidFill>
        <a:effectLst/>
      </p:bgPr>
    </p:bg>
    <p:spTree>
      <p:nvGrpSpPr>
        <p:cNvPr id="1" name=""/>
        <p:cNvGrpSpPr/>
        <p:nvPr/>
      </p:nvGrpSpPr>
      <p:grpSpPr>
        <a:xfrm>
          <a:off x="0" y="0"/>
          <a:ext cx="0" cy="0"/>
          <a:chOff x="0" y="0"/>
          <a:chExt cx="0" cy="0"/>
        </a:xfrm>
      </p:grpSpPr>
      <p:grpSp>
        <p:nvGrpSpPr>
          <p:cNvPr id="27"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A5B5AB"/>
              </a:solidFill>
              <a:prstDash val="solid"/>
              <a:miter/>
            </a:ln>
          </p:spPr>
          <p:txBody>
            <a:bodyPr rtlCol="0" anchor="ctr"/>
            <a:lstStyle/>
            <a:p>
              <a:endParaRPr lang="ja-JP" altLang="en-US"/>
            </a:p>
          </p:txBody>
        </p:sp>
        <p:grpSp>
          <p:nvGrpSpPr>
            <p:cNvPr id="21"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13"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rgbClr val="9EAEA4"/>
                </a:solidFill>
                <a:prstDash val="solid"/>
                <a:miter/>
              </a:ln>
            </p:spPr>
            <p:txBody>
              <a:bodyPr rtlCol="0" anchor="ctr"/>
              <a:lstStyle/>
              <a:p>
                <a:endParaRPr lang="ja-JP" altLang="en-US"/>
              </a:p>
            </p:txBody>
          </p:sp>
          <p:sp>
            <p:nvSpPr>
              <p:cNvPr id="18"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rgbClr val="9EAEA4"/>
                </a:solidFill>
                <a:prstDash val="solid"/>
                <a:miter/>
              </a:ln>
            </p:spPr>
            <p:txBody>
              <a:bodyPr rtlCol="0" anchor="ctr"/>
              <a:lstStyle/>
              <a:p>
                <a:endParaRPr lang="ja-JP" altLang="en-US"/>
              </a:p>
            </p:txBody>
          </p:sp>
        </p:grpSp>
        <p:grpSp>
          <p:nvGrpSpPr>
            <p:cNvPr id="25"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7"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rgbClr val="ADBAB3"/>
                </a:solidFill>
                <a:prstDash val="solid"/>
                <a:miter/>
              </a:ln>
            </p:spPr>
            <p:txBody>
              <a:bodyPr rtlCol="0" anchor="ctr"/>
              <a:lstStyle/>
              <a:p>
                <a:endParaRPr lang="ja-JP" altLang="en-US"/>
              </a:p>
            </p:txBody>
          </p:sp>
          <p:sp>
            <p:nvSpPr>
              <p:cNvPr id="19"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rgbClr val="ADBAB3"/>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416922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ine_Chapter_3">
    <p:bg>
      <p:bgPr>
        <a:solidFill>
          <a:schemeClr val="tx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rgbClr val="ADBAB3"/>
              </a:solidFill>
              <a:prstDash val="solid"/>
              <a:miter/>
            </a:ln>
          </p:spPr>
          <p:txBody>
            <a:bodyPr rtlCol="0" anchor="ctr"/>
            <a:lstStyle/>
            <a:p>
              <a:endParaRPr lang="ja-JP" altLang="en-US"/>
            </a:p>
          </p:txBody>
        </p:sp>
        <p:sp>
          <p:nvSpPr>
            <p:cNvPr id="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rgbClr val="9EAEA4"/>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A6B6AC"/>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164343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line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chemeClr val="bg2">
                  <a:lumMod val="40000"/>
                  <a:lumOff val="60000"/>
                </a:schemeClr>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F0A48683-FEE3-4386-BBC9-E162E65FF62D}"/>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tx1"/>
                </a:solidFill>
                <a:latin typeface="+mj-lt"/>
                <a:ea typeface="+mn-ea"/>
                <a:cs typeface="+mn-cs"/>
              </a:rPr>
              <a:pPr/>
              <a:t>‹#›</a:t>
            </a:fld>
            <a:endParaRPr kumimoji="1" lang="ja-JP" altLang="en-US" sz="16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339716380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line_Slide_Color">
    <p:bg>
      <p:bgPr>
        <a:solidFill>
          <a:schemeClr val="tx2"/>
        </a:solidFill>
        <a:effectLst/>
      </p:bgPr>
    </p:bg>
    <p:spTree>
      <p:nvGrpSpPr>
        <p:cNvPr id="1" name=""/>
        <p:cNvGrpSpPr/>
        <p:nvPr/>
      </p:nvGrpSpPr>
      <p:grpSpPr>
        <a:xfrm>
          <a:off x="0" y="0"/>
          <a:ext cx="0" cy="0"/>
          <a:chOff x="0" y="0"/>
          <a:chExt cx="0" cy="0"/>
        </a:xfrm>
      </p:grpSpPr>
      <p:grpSp>
        <p:nvGrpSpPr>
          <p:cNvPr id="10"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3"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A5B5AB"/>
              </a:solidFill>
              <a:prstDash val="solid"/>
              <a:miter/>
            </a:ln>
          </p:spPr>
          <p:txBody>
            <a:bodyPr rtlCol="0" anchor="ctr"/>
            <a:lstStyle/>
            <a:p>
              <a:endParaRPr lang="ja-JP" altLang="en-US"/>
            </a:p>
          </p:txBody>
        </p:sp>
        <p:sp>
          <p:nvSpPr>
            <p:cNvPr id="14"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ADBAB3"/>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298EEA1F-70BC-4E0B-A5AF-285537BC9CA4}"/>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52932130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ine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4"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A5B5AB"/>
              </a:solidFill>
              <a:prstDash val="solid"/>
              <a:miter/>
            </a:ln>
          </p:spPr>
          <p:txBody>
            <a:bodyPr rtlCol="0" anchor="ctr"/>
            <a:lstStyle/>
            <a:p>
              <a:endParaRPr lang="ja-JP" altLang="en-US"/>
            </a:p>
          </p:txBody>
        </p:sp>
        <p:sp>
          <p:nvSpPr>
            <p:cNvPr id="15"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ADBAB3"/>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3462D870-121A-470F-B701-232FA24C97A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913070"/>
          </a:xfrm>
        </p:spPr>
        <p:txBody>
          <a:bodyPr wrap="square">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440516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ine_Slide_Color＋Image">
    <p:bg>
      <p:bgPr>
        <a:solidFill>
          <a:schemeClr val="tx2"/>
        </a:solidFill>
        <a:effectLst/>
      </p:bgPr>
    </p:bg>
    <p:spTree>
      <p:nvGrpSpPr>
        <p:cNvPr id="1" name=""/>
        <p:cNvGrpSpPr/>
        <p:nvPr/>
      </p:nvGrpSpPr>
      <p:grpSpPr>
        <a:xfrm>
          <a:off x="0" y="0"/>
          <a:ext cx="0" cy="0"/>
          <a:chOff x="0" y="0"/>
          <a:chExt cx="0" cy="0"/>
        </a:xfrm>
      </p:grpSpPr>
      <p:grpSp>
        <p:nvGrpSpPr>
          <p:cNvPr id="16"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7"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A5B5AB"/>
              </a:solidFill>
              <a:prstDash val="solid"/>
              <a:miter/>
            </a:ln>
          </p:spPr>
          <p:txBody>
            <a:bodyPr rtlCol="0" anchor="ctr"/>
            <a:lstStyle/>
            <a:p>
              <a:endParaRPr lang="ja-JP" altLang="en-US"/>
            </a:p>
          </p:txBody>
        </p:sp>
        <p:sp>
          <p:nvSpPr>
            <p:cNvPr id="19"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ADBAB3"/>
              </a:solidFill>
              <a:prstDash val="solid"/>
              <a:miter/>
            </a:ln>
          </p:spPr>
          <p:txBody>
            <a:bodyPr rtlCol="0" anchor="ctr"/>
            <a:lstStyle/>
            <a:p>
              <a:endParaRPr lang="ja-JP" altLang="en-US"/>
            </a:p>
          </p:txBody>
        </p:sp>
      </p:grpSp>
      <p:grpSp>
        <p:nvGrpSpPr>
          <p:cNvPr id="18"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10"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rgbClr val="9EAEA4"/>
              </a:solidFill>
              <a:prstDash val="solid"/>
              <a:miter/>
            </a:ln>
          </p:spPr>
          <p:txBody>
            <a:bodyPr rtlCol="0" anchor="ctr"/>
            <a:lstStyle/>
            <a:p>
              <a:endParaRPr lang="ja-JP" altLang="en-US"/>
            </a:p>
          </p:txBody>
        </p:sp>
        <p:sp>
          <p:nvSpPr>
            <p:cNvPr id="12"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A5B5AB"/>
              </a:solidFill>
              <a:prstDash val="solid"/>
              <a:miter/>
            </a:ln>
          </p:spPr>
          <p:txBody>
            <a:bodyPr rtlCol="0" anchor="ctr"/>
            <a:lstStyle/>
            <a:p>
              <a:endParaRPr lang="ja-JP" altLang="en-US"/>
            </a:p>
          </p:txBody>
        </p:sp>
        <p:sp>
          <p:nvSpPr>
            <p:cNvPr id="15"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rgbClr val="ADBAB3"/>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DD88B54E-775A-4678-B5A5-6FBB913321C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4538" y="6466297"/>
            <a:ext cx="882000" cy="115883"/>
          </a:xfrm>
          <a:prstGeom prst="rect">
            <a:avLst/>
          </a:prstGeom>
        </p:spPr>
      </p:pic>
      <p:sp>
        <p:nvSpPr>
          <p:cNvPr id="25" name="Image">
            <a:extLst>
              <a:ext uri="{FF2B5EF4-FFF2-40B4-BE49-F238E27FC236}">
                <a16:creationId xmlns:a16="http://schemas.microsoft.com/office/drawing/2014/main" id="{10E1541B-5A84-43BE-A316-A370D5972E4C}"/>
              </a:ext>
            </a:extLst>
          </p:cNvPr>
          <p:cNvSpPr>
            <a:spLocks noGrp="1"/>
          </p:cNvSpPr>
          <p:nvPr>
            <p:ph type="pic" sz="quarter" idx="31" hasCustomPrompt="1"/>
          </p:nvPr>
        </p:nvSpPr>
        <p:spPr>
          <a:xfrm>
            <a:off x="5696857" y="1549812"/>
            <a:ext cx="5297713" cy="3780000"/>
          </a:xfrm>
          <a:prstGeom prst="rect">
            <a:avLst/>
          </a:prstGeom>
          <a:solidFill>
            <a:schemeClr val="bg2">
              <a:lumMod val="20000"/>
              <a:lumOff val="80000"/>
            </a:schemeClr>
          </a:solidFill>
        </p:spPr>
        <p:txBody>
          <a:bodyPr tIns="828000">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704669" cy="913070"/>
          </a:xfrm>
        </p:spPr>
        <p:txBody>
          <a:bodyPr wrap="square">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503162065"/>
      </p:ext>
    </p:extLst>
  </p:cSld>
  <p:clrMapOvr>
    <a:masterClrMapping/>
  </p:clrMapOvr>
  <p:extLst mod="1">
    <p:ext uri="{DCECCB84-F9BA-43D5-87BE-67443E8EF086}">
      <p15:sldGuideLst xmlns:p15="http://schemas.microsoft.com/office/powerpoint/2012/main">
        <p15:guide id="1" orient="horz" pos="3929" userDrawn="1">
          <p15:clr>
            <a:srgbClr val="C35EA4"/>
          </p15:clr>
        </p15:guide>
        <p15:guide id="2" pos="529" userDrawn="1">
          <p15:clr>
            <a:srgbClr val="C35EA4"/>
          </p15:clr>
        </p15:guide>
        <p15:guide id="3" pos="7151" userDrawn="1">
          <p15:clr>
            <a:srgbClr val="C35EA4"/>
          </p15:clr>
        </p15:guide>
        <p15:guide id="4" pos="211" userDrawn="1">
          <p15:clr>
            <a:srgbClr val="C35EA4"/>
          </p15:clr>
        </p15:guide>
        <p15:guide id="5" orient="horz" pos="663" userDrawn="1">
          <p15:clr>
            <a:srgbClr val="C35EA4"/>
          </p15:clr>
        </p15:guide>
        <p15:guide id="6" pos="7469" userDrawn="1">
          <p15:clr>
            <a:srgbClr val="C35EA4"/>
          </p15:clr>
        </p15:guide>
        <p15:guide id="7" orient="horz" pos="822" userDrawn="1">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454192110"/>
      </p:ext>
    </p:extLst>
  </p:cSld>
  <p:clrMap bg1="lt1" tx1="dk1" bg2="lt2" tx2="dk2" accent1="accent1" accent2="accent2" accent3="accent3" accent4="accent4" accent5="accent5" accent6="accent6" hlink="hlink" folHlink="folHlink"/>
  <p:sldLayoutIdLst>
    <p:sldLayoutId id="2147483651" r:id="rId1"/>
    <p:sldLayoutId id="2147483699" r:id="rId2"/>
    <p:sldLayoutId id="2147483653" r:id="rId3"/>
    <p:sldLayoutId id="2147483654" r:id="rId4"/>
    <p:sldLayoutId id="2147483655" r:id="rId5"/>
    <p:sldLayoutId id="2147483657" r:id="rId6"/>
    <p:sldLayoutId id="2147483658" r:id="rId7"/>
    <p:sldLayoutId id="2147483659" r:id="rId8"/>
    <p:sldLayoutId id="2147483656"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51015357"/>
      </p:ext>
    </p:extLst>
  </p:cSld>
  <p:clrMap bg1="lt1" tx1="dk1" bg2="lt2" tx2="dk2" accent1="accent1" accent2="accent2" accent3="accent3" accent4="accent4" accent5="accent5" accent6="accent6" hlink="hlink" folHlink="folHlink"/>
  <p:sldLayoutIdLst>
    <p:sldLayoutId id="2147483673" r:id="rId1"/>
    <p:sldLayoutId id="2147483700" r:id="rId2"/>
    <p:sldLayoutId id="2147483677" r:id="rId3"/>
    <p:sldLayoutId id="2147483679" r:id="rId4"/>
    <p:sldLayoutId id="2147483681" r:id="rId5"/>
    <p:sldLayoutId id="2147483683" r:id="rId6"/>
    <p:sldLayoutId id="2147483685" r:id="rId7"/>
    <p:sldLayoutId id="2147483687" r:id="rId8"/>
    <p:sldLayoutId id="2147483689"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BE94853-CBA8-4F58-98EE-DACD87D5B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2911CF-96B3-443A-9A04-889DAC097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2A46D5-22E2-4543-A041-5284EB26C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7D94-FC7D-4191-B5C3-531B0CD181DF}" type="datetimeFigureOut">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4502A2E5-F39D-4CA9-8CE9-6179A31CC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068A11E-1CC5-4DED-827F-1BAC84BFC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BD151-61D3-4CA9-9E75-4141C61FA057}" type="slidenum">
              <a:rPr kumimoji="1" lang="ja-JP" altLang="en-US" smtClean="0"/>
              <a:t>‹#›</a:t>
            </a:fld>
            <a:endParaRPr kumimoji="1" lang="ja-JP" altLang="en-US"/>
          </a:p>
        </p:txBody>
      </p:sp>
    </p:spTree>
    <p:extLst>
      <p:ext uri="{BB962C8B-B14F-4D97-AF65-F5344CB8AC3E}">
        <p14:creationId xmlns:p14="http://schemas.microsoft.com/office/powerpoint/2010/main" val="1643622978"/>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orms.gle/MXK9gW6jB6CkULg29"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cNvSpPr txBox="1"/>
          <p:nvPr/>
        </p:nvSpPr>
        <p:spPr>
          <a:xfrm>
            <a:off x="7226965" y="5914040"/>
            <a:ext cx="2632452" cy="553998"/>
          </a:xfrm>
          <a:prstGeom prst="rect">
            <a:avLst/>
          </a:prstGeom>
          <a:noFill/>
        </p:spPr>
        <p:txBody>
          <a:bodyPr wrap="none" rtlCol="0">
            <a:spAutoFit/>
          </a:bodyPr>
          <a:lstStyle/>
          <a:p>
            <a:r>
              <a:rPr lang="ja-JP" altLang="en-US" sz="1000" dirty="0" smtClean="0">
                <a:solidFill>
                  <a:schemeClr val="bg1"/>
                </a:solidFill>
              </a:rPr>
              <a:t>アンケートページが上手く開かない場合は</a:t>
            </a:r>
            <a:endParaRPr lang="en-US" altLang="ja-JP" sz="1000" dirty="0" smtClean="0">
              <a:solidFill>
                <a:schemeClr val="bg1"/>
              </a:solidFill>
            </a:endParaRPr>
          </a:p>
          <a:p>
            <a:r>
              <a:rPr lang="en-US" altLang="ja-JP" sz="1000" dirty="0" smtClean="0">
                <a:solidFill>
                  <a:schemeClr val="bg1"/>
                </a:solidFill>
              </a:rPr>
              <a:t>URL</a:t>
            </a:r>
            <a:r>
              <a:rPr lang="ja-JP" altLang="en-US" sz="1000" dirty="0" smtClean="0">
                <a:solidFill>
                  <a:schemeClr val="bg1"/>
                </a:solidFill>
              </a:rPr>
              <a:t>をコピーして検索</a:t>
            </a:r>
            <a:r>
              <a:rPr lang="en-US" altLang="ja-JP" sz="1000" dirty="0" smtClean="0">
                <a:solidFill>
                  <a:schemeClr val="bg1"/>
                </a:solidFill>
              </a:rPr>
              <a:t>box</a:t>
            </a:r>
            <a:r>
              <a:rPr lang="ja-JP" altLang="en-US" sz="1000" dirty="0" smtClean="0">
                <a:solidFill>
                  <a:schemeClr val="bg1"/>
                </a:solidFill>
              </a:rPr>
              <a:t>に入れてください</a:t>
            </a:r>
            <a:endParaRPr lang="en-US" altLang="ja-JP" sz="1000" dirty="0" smtClean="0">
              <a:solidFill>
                <a:schemeClr val="bg1"/>
              </a:solidFill>
            </a:endParaRPr>
          </a:p>
          <a:p>
            <a:r>
              <a:rPr kumimoji="0" lang="en-US" altLang="en-US" sz="1000" dirty="0">
                <a:solidFill>
                  <a:schemeClr val="bg1"/>
                </a:solidFill>
                <a:latin typeface="-apple-system"/>
                <a:hlinkClick r:id="rId2" tooltip="https://forms.gle/MXK9gW6jB6CkULg29"/>
              </a:rPr>
              <a:t>https://forms.gle/MXK9gW6jB6CkULg29</a:t>
            </a:r>
            <a:r>
              <a:rPr kumimoji="0" lang="en-US" altLang="en-US" sz="800" dirty="0">
                <a:solidFill>
                  <a:schemeClr val="bg1"/>
                </a:solidFill>
              </a:rPr>
              <a:t> </a:t>
            </a:r>
            <a:endParaRPr kumimoji="0" lang="en-US" altLang="en-US" dirty="0">
              <a:solidFill>
                <a:schemeClr val="bg1"/>
              </a:solidFill>
              <a:latin typeface="Arial" panose="020B0604020202020204" pitchFamily="34" charset="0"/>
            </a:endParaRPr>
          </a:p>
        </p:txBody>
      </p:sp>
      <p:grpSp>
        <p:nvGrpSpPr>
          <p:cNvPr id="4" name="Text"/>
          <p:cNvGrpSpPr/>
          <p:nvPr/>
        </p:nvGrpSpPr>
        <p:grpSpPr>
          <a:xfrm>
            <a:off x="1737599" y="3998131"/>
            <a:ext cx="9175566" cy="2272701"/>
            <a:chOff x="1737599" y="4201331"/>
            <a:chExt cx="9175566" cy="2272701"/>
          </a:xfrm>
        </p:grpSpPr>
        <p:sp>
          <p:nvSpPr>
            <p:cNvPr id="2" name="Arrow"/>
            <p:cNvSpPr/>
            <p:nvPr/>
          </p:nvSpPr>
          <p:spPr>
            <a:xfrm rot="13745100">
              <a:off x="6646113" y="5991383"/>
              <a:ext cx="480667" cy="484632"/>
            </a:xfrm>
            <a:prstGeom prst="rightArrow">
              <a:avLst>
                <a:gd name="adj1" fmla="val 56820"/>
                <a:gd name="adj2" fmla="val 534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p:cNvSpPr/>
            <p:nvPr/>
          </p:nvSpPr>
          <p:spPr>
            <a:xfrm>
              <a:off x="1846439" y="5349124"/>
              <a:ext cx="824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p:cNvSpPr/>
            <p:nvPr/>
          </p:nvSpPr>
          <p:spPr>
            <a:xfrm>
              <a:off x="6022446" y="4432460"/>
              <a:ext cx="172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cNvSpPr/>
            <p:nvPr/>
          </p:nvSpPr>
          <p:spPr>
            <a:xfrm>
              <a:off x="1737599" y="4201331"/>
              <a:ext cx="9175566" cy="2192908"/>
            </a:xfrm>
            <a:prstGeom prst="rect">
              <a:avLst/>
            </a:prstGeom>
          </p:spPr>
          <p:txBody>
            <a:bodyPr wrap="square">
              <a:spAutoFit/>
            </a:bodyPr>
            <a:lstStyle/>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「伝わる」を実現する使いやすいテンプレートを</a:t>
              </a:r>
              <a:r>
                <a:rPr lang="en-US" altLang="ja-JP" sz="1500" b="1" dirty="0">
                  <a:solidFill>
                    <a:schemeClr val="bg1"/>
                  </a:solidFill>
                  <a:ea typeface="游ゴシック" panose="020B0400000000000000" pitchFamily="50" charset="-128"/>
                </a:rPr>
                <a:t>12</a:t>
              </a:r>
              <a:r>
                <a:rPr lang="ja-JP" altLang="en-US" sz="1500" b="1" dirty="0">
                  <a:solidFill>
                    <a:schemeClr val="bg1"/>
                  </a:solidFill>
                  <a:latin typeface="游ゴシック" panose="020B0400000000000000" pitchFamily="50" charset="-128"/>
                  <a:ea typeface="游ゴシック" panose="020B0400000000000000" pitchFamily="50" charset="-128"/>
                </a:rPr>
                <a:t>のバリエーションでご用意。</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デザインとルール、その他便利な設定を行っているので、</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伝えたいことは何かを意識しながら内容を入れ込んでいくだけで簡単に資料が作成できます。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あなたの伝えたいこと、伝えるシーンに合わせて活用し、</a:t>
              </a:r>
              <a:r>
                <a:rPr lang="en-US" altLang="ja-JP" sz="1500" b="1" dirty="0">
                  <a:solidFill>
                    <a:schemeClr val="bg1"/>
                  </a:solidFill>
                  <a:latin typeface="游ゴシック" panose="020B0400000000000000" pitchFamily="50" charset="-128"/>
                  <a:ea typeface="游ゴシック" panose="020B0400000000000000" pitchFamily="50" charset="-128"/>
                </a:rPr>
                <a:t>good presen!</a:t>
              </a:r>
              <a:r>
                <a:rPr lang="ja-JP" altLang="en-US" sz="1500" b="1" dirty="0">
                  <a:solidFill>
                    <a:schemeClr val="bg1"/>
                  </a:solidFill>
                  <a:latin typeface="游ゴシック" panose="020B0400000000000000" pitchFamily="50" charset="-128"/>
                  <a:ea typeface="游ゴシック" panose="020B0400000000000000" pitchFamily="50" charset="-128"/>
                </a:rPr>
                <a:t>を体感してみてください。</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今後のサービス向上のために、使ってみた感想など、</a:t>
              </a:r>
              <a:r>
                <a:rPr lang="ja-JP" altLang="en-US" sz="1500" b="1" dirty="0">
                  <a:solidFill>
                    <a:schemeClr val="bg1"/>
                  </a:solidFill>
                  <a:latin typeface="游ゴシック" panose="020B0400000000000000" pitchFamily="50" charset="-128"/>
                  <a:ea typeface="游ゴシック" panose="020B0400000000000000" pitchFamily="50" charset="-128"/>
                  <a:hlinkClick r:id="rId2"/>
                </a:rPr>
                <a:t>アンケート</a:t>
              </a:r>
              <a:r>
                <a:rPr lang="ja-JP" altLang="en-US" sz="1500" b="1" dirty="0">
                  <a:solidFill>
                    <a:schemeClr val="bg1"/>
                  </a:solidFill>
                  <a:latin typeface="游ゴシック" panose="020B0400000000000000" pitchFamily="50" charset="-128"/>
                  <a:ea typeface="游ゴシック" panose="020B0400000000000000" pitchFamily="50" charset="-128"/>
                </a:rPr>
                <a:t>で教えていただけると大変嬉しいです。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よろしくお願いいたします。</a:t>
              </a:r>
            </a:p>
          </p:txBody>
        </p:sp>
      </p:grpSp>
      <p:sp>
        <p:nvSpPr>
          <p:cNvPr id="11" name="Text">
            <a:extLst>
              <a:ext uri="{FF2B5EF4-FFF2-40B4-BE49-F238E27FC236}">
                <a16:creationId xmlns:a16="http://schemas.microsoft.com/office/drawing/2014/main" id="{D72A5DE7-31D7-4780-B338-9185FBD6BA83}"/>
              </a:ext>
            </a:extLst>
          </p:cNvPr>
          <p:cNvSpPr txBox="1"/>
          <p:nvPr/>
        </p:nvSpPr>
        <p:spPr>
          <a:xfrm>
            <a:off x="5076343" y="2192565"/>
            <a:ext cx="5032147" cy="1327223"/>
          </a:xfrm>
          <a:prstGeom prst="rect">
            <a:avLst/>
          </a:prstGeom>
          <a:noFill/>
        </p:spPr>
        <p:txBody>
          <a:bodyPr wrap="none" rtlCol="0">
            <a:spAutoFit/>
          </a:bodyPr>
          <a:lstStyle/>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伝わるは、うれしい</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伝わり方でこれからのお互いの関係性は変わる</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a:t>
            </a:r>
            <a:r>
              <a:rPr lang="en-US" altLang="ja-JP" b="1" dirty="0">
                <a:solidFill>
                  <a:schemeClr val="bg1"/>
                </a:solidFill>
                <a:latin typeface="游ゴシック" panose="020B0400000000000000" pitchFamily="50" charset="-128"/>
                <a:ea typeface="游ゴシック" panose="020B0400000000000000" pitchFamily="50" charset="-128"/>
              </a:rPr>
              <a:t>good presen</a:t>
            </a:r>
            <a:r>
              <a:rPr lang="ja-JP" altLang="en-US" b="1" dirty="0">
                <a:solidFill>
                  <a:schemeClr val="bg1"/>
                </a:solidFill>
                <a:latin typeface="游ゴシック" panose="020B0400000000000000" pitchFamily="50" charset="-128"/>
                <a:ea typeface="游ゴシック" panose="020B0400000000000000" pitchFamily="50" charset="-128"/>
              </a:rPr>
              <a:t>！”をつくることが未来を広げる</a:t>
            </a:r>
            <a:endParaRPr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7" name="Message"/>
          <p:cNvSpPr txBox="1"/>
          <p:nvPr/>
        </p:nvSpPr>
        <p:spPr>
          <a:xfrm>
            <a:off x="5359864" y="500513"/>
            <a:ext cx="6288901" cy="1212640"/>
          </a:xfrm>
          <a:prstGeom prst="rect">
            <a:avLst/>
          </a:prstGeom>
          <a:noFill/>
        </p:spPr>
        <p:txBody>
          <a:bodyPr wrap="none" rtlCol="0">
            <a:spAutoFit/>
          </a:bodyPr>
          <a:lstStyle/>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ダウンロードいただき</a:t>
            </a:r>
            <a:endParaRPr lang="en-US" altLang="ja-JP" sz="28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　　　　　　ありがとうございます！</a:t>
            </a:r>
            <a:endParaRPr lang="en-US" sz="2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65604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059" y="2341225"/>
            <a:ext cx="4480000" cy="2520000"/>
          </a:xfrm>
          <a:prstGeom prst="rect">
            <a:avLst/>
          </a:prstGeom>
          <a:ln>
            <a:solidFill>
              <a:schemeClr val="accent2"/>
            </a:solidFill>
          </a:ln>
        </p:spPr>
      </p:pic>
      <p:sp>
        <p:nvSpPr>
          <p:cNvPr id="4" name="Text"/>
          <p:cNvSpPr>
            <a:spLocks noGrp="1"/>
          </p:cNvSpPr>
          <p:nvPr>
            <p:ph type="body" sz="quarter" idx="30"/>
          </p:nvPr>
        </p:nvSpPr>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2"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24245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mage space"/>
          <p:cNvSpPr>
            <a:spLocks noGrp="1"/>
          </p:cNvSpPr>
          <p:nvPr>
            <p:ph type="pic" sz="quarter" idx="31"/>
          </p:nvPr>
        </p:nvSpPr>
        <p:spPr/>
      </p:sp>
      <p:pic>
        <p:nvPicPr>
          <p:cNvPr id="6"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288" y="2298207"/>
            <a:ext cx="4160000" cy="234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p:txBody>
          <a:bodyPr/>
          <a:lstStyle/>
          <a:p>
            <a:r>
              <a:rPr kumimoji="1" lang="ja-JP" altLang="en-US" dirty="0"/>
              <a:t>画像もオシャレに</a:t>
            </a:r>
          </a:p>
        </p:txBody>
      </p:sp>
      <p:sp>
        <p:nvSpPr>
          <p:cNvPr id="4"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3629575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ame"/>
          <p:cNvSpPr>
            <a:spLocks noGrp="1"/>
          </p:cNvSpPr>
          <p:nvPr>
            <p:ph type="body" sz="quarter" idx="11"/>
          </p:nvPr>
        </p:nvSpPr>
        <p:spPr/>
        <p:txBody>
          <a:bodyPr/>
          <a:lstStyle/>
          <a:p>
            <a:endParaRPr lang="en-US"/>
          </a:p>
        </p:txBody>
      </p:sp>
      <p:sp>
        <p:nvSpPr>
          <p:cNvPr id="18" name="Belong"/>
          <p:cNvSpPr>
            <a:spLocks noGrp="1"/>
          </p:cNvSpPr>
          <p:nvPr>
            <p:ph type="body" sz="quarter" idx="10"/>
          </p:nvPr>
        </p:nvSpPr>
        <p:spPr/>
        <p:txBody>
          <a:bodyPr/>
          <a:lstStyle/>
          <a:p>
            <a:endParaRPr lang="en-US"/>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65418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p:cNvSpPr>
            <a:spLocks noGrp="1"/>
          </p:cNvSpPr>
          <p:nvPr>
            <p:ph type="body" sz="quarter" idx="14"/>
          </p:nvPr>
        </p:nvSpPr>
        <p:spPr/>
        <p:txBody>
          <a:bodyPr>
            <a:normAutofit/>
          </a:bodyPr>
          <a:lstStyle/>
          <a:p>
            <a:endParaRPr lang="en-US" dirty="0"/>
          </a:p>
        </p:txBody>
      </p:sp>
      <p:sp>
        <p:nvSpPr>
          <p:cNvPr id="4" name="Chapter number"/>
          <p:cNvSpPr>
            <a:spLocks noGrp="1"/>
          </p:cNvSpPr>
          <p:nvPr>
            <p:ph type="body" sz="quarter" idx="10"/>
          </p:nvPr>
        </p:nvSpPr>
        <p:spPr/>
        <p:txBody>
          <a:bodyPr>
            <a:normAutofit/>
          </a:bodyPr>
          <a:lstStyle/>
          <a:p>
            <a:r>
              <a:rPr lang="en-US" dirty="0" smtClean="0"/>
              <a:t>01</a:t>
            </a:r>
          </a:p>
          <a:p>
            <a:r>
              <a:rPr lang="en-US" dirty="0" smtClean="0"/>
              <a:t>02</a:t>
            </a:r>
          </a:p>
          <a:p>
            <a:r>
              <a:rPr lang="en-US" dirty="0" smtClean="0"/>
              <a:t>03</a:t>
            </a:r>
          </a:p>
          <a:p>
            <a:r>
              <a:rPr lang="en-US" dirty="0" smtClean="0"/>
              <a:t>04</a:t>
            </a:r>
          </a:p>
          <a:p>
            <a:r>
              <a:rPr lang="en-US" dirty="0" smtClean="0"/>
              <a:t>05</a:t>
            </a:r>
          </a:p>
          <a:p>
            <a:r>
              <a:rPr lang="en-US" dirty="0" smtClean="0"/>
              <a:t>06</a:t>
            </a:r>
            <a:endParaRPr lang="en-US" dirty="0"/>
          </a:p>
        </p:txBody>
      </p:sp>
    </p:spTree>
    <p:extLst>
      <p:ext uri="{BB962C8B-B14F-4D97-AF65-F5344CB8AC3E}">
        <p14:creationId xmlns:p14="http://schemas.microsoft.com/office/powerpoint/2010/main" val="2424357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a:xfrm>
            <a:off x="3302000" y="3497833"/>
            <a:ext cx="5588000" cy="463267"/>
          </a:xfrm>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113295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322351DB-79AD-40B1-8911-1642D090B297}"/>
              </a:ext>
            </a:extLst>
          </p:cNvPr>
          <p:cNvSpPr>
            <a:spLocks noGrp="1"/>
          </p:cNvSpPr>
          <p:nvPr>
            <p:ph type="title"/>
          </p:nvPr>
        </p:nvSpPr>
        <p:spPr/>
        <p:txBody>
          <a:bodyPr/>
          <a:lstStyle/>
          <a:p>
            <a:endParaRPr kumimoji="1" lang="ja-JP" altLang="en-US"/>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lstStyle/>
          <a:p>
            <a:r>
              <a:rPr lang="en-US" altLang="ja-JP" dirty="0"/>
              <a:t>Chapter</a:t>
            </a:r>
            <a:r>
              <a:rPr lang="ja-JP" altLang="en-US" dirty="0"/>
              <a:t> </a:t>
            </a:r>
            <a:r>
              <a:rPr lang="en-US" altLang="ja-JP" dirty="0"/>
              <a:t>2</a:t>
            </a:r>
            <a:endParaRPr lang="ja-JP" altLang="en-US" dirty="0"/>
          </a:p>
        </p:txBody>
      </p:sp>
    </p:spTree>
    <p:extLst>
      <p:ext uri="{BB962C8B-B14F-4D97-AF65-F5344CB8AC3E}">
        <p14:creationId xmlns:p14="http://schemas.microsoft.com/office/powerpoint/2010/main" val="281677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apter title">
            <a:extLst>
              <a:ext uri="{FF2B5EF4-FFF2-40B4-BE49-F238E27FC236}">
                <a16:creationId xmlns:a16="http://schemas.microsoft.com/office/drawing/2014/main" id="{B5218E5B-5EAD-4339-8C23-7855BD956721}"/>
              </a:ext>
            </a:extLst>
          </p:cNvPr>
          <p:cNvSpPr>
            <a:spLocks noGrp="1"/>
          </p:cNvSpPr>
          <p:nvPr>
            <p:ph type="title"/>
          </p:nvPr>
        </p:nvSpPr>
        <p:spPr/>
        <p:txBody>
          <a:bodyPr/>
          <a:lstStyle/>
          <a:p>
            <a:endParaRPr kumimoji="1" lang="ja-JP" altLang="en-US"/>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lstStyle/>
          <a:p>
            <a:r>
              <a:rPr lang="en-US" altLang="ja-JP"/>
              <a:t>Chapter 3</a:t>
            </a:r>
            <a:endParaRPr lang="ja-JP" altLang="en-US" dirty="0"/>
          </a:p>
        </p:txBody>
      </p:sp>
    </p:spTree>
    <p:extLst>
      <p:ext uri="{BB962C8B-B14F-4D97-AF65-F5344CB8AC3E}">
        <p14:creationId xmlns:p14="http://schemas.microsoft.com/office/powerpoint/2010/main" val="2404919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Image"/>
          <p:cNvGrpSpPr/>
          <p:nvPr/>
        </p:nvGrpSpPr>
        <p:grpSpPr>
          <a:xfrm>
            <a:off x="6640718" y="2650935"/>
            <a:ext cx="3826566" cy="1219547"/>
            <a:chOff x="5208102" y="2487749"/>
            <a:chExt cx="3826566" cy="1219547"/>
          </a:xfrm>
        </p:grpSpPr>
        <p:pic>
          <p:nvPicPr>
            <p:cNvPr id="13"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346010"/>
          </a:xfrm>
        </p:spPr>
        <p:txBody>
          <a:bodyPr/>
          <a:lstStyle/>
          <a:p>
            <a:r>
              <a:rPr kumimoji="1" lang="ja-JP" altLang="en-US" dirty="0">
                <a:latin typeface="游ゴシック" panose="020B0400000000000000" pitchFamily="50" charset="-128"/>
                <a:ea typeface="游ゴシック" panose="020B0400000000000000" pitchFamily="50" charset="-128"/>
              </a:rPr>
              <a:t>本文</a:t>
            </a:r>
            <a:r>
              <a:rPr kumimoji="1" lang="ja-JP" altLang="en-US" dirty="0" smtClean="0">
                <a:latin typeface="游ゴシック" panose="020B0400000000000000" pitchFamily="50" charset="-128"/>
                <a:ea typeface="游ゴシック" panose="020B0400000000000000" pitchFamily="50" charset="-128"/>
              </a:rPr>
              <a:t>は</a:t>
            </a:r>
            <a:r>
              <a:rPr kumimoji="1" lang="en-US" altLang="ja-JP" dirty="0" smtClean="0">
                <a:ea typeface="游ゴシック" panose="020B0400000000000000" pitchFamily="50" charset="-128"/>
              </a:rPr>
              <a:t>24pt</a:t>
            </a:r>
            <a:r>
              <a:rPr kumimoji="1" lang="ja-JP" altLang="en-US" dirty="0">
                <a:latin typeface="游ゴシック" panose="020B0400000000000000" pitchFamily="50" charset="-128"/>
                <a:ea typeface="游ゴシック" panose="020B0400000000000000" pitchFamily="50" charset="-128"/>
              </a:rPr>
              <a:t>で設定しています。</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noAutofit/>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2005887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45BF0EBC-005B-401C-BA03-4FEBCC6EB696}"/>
              </a:ext>
            </a:extLst>
          </p:cNvPr>
          <p:cNvGrpSpPr/>
          <p:nvPr/>
        </p:nvGrpSpPr>
        <p:grpSpPr>
          <a:xfrm>
            <a:off x="6640718" y="2650935"/>
            <a:ext cx="3826566" cy="1219547"/>
            <a:chOff x="5208102" y="2487749"/>
            <a:chExt cx="3826566" cy="1219547"/>
          </a:xfrm>
        </p:grpSpPr>
        <p:pic>
          <p:nvPicPr>
            <p:cNvPr id="10" name="Image">
              <a:extLst>
                <a:ext uri="{FF2B5EF4-FFF2-40B4-BE49-F238E27FC236}">
                  <a16:creationId xmlns:a16="http://schemas.microsoft.com/office/drawing/2014/main" id="{3C964A37-2B29-43AB-8022-291F97BE766F}"/>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a:extLst>
                <a:ext uri="{FF2B5EF4-FFF2-40B4-BE49-F238E27FC236}">
                  <a16:creationId xmlns:a16="http://schemas.microsoft.com/office/drawing/2014/main" id="{98252B4D-5F3C-4246-B93F-7D1E0E6F342E}"/>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5"/>
            <a:ext cx="10512425" cy="2727926"/>
          </a:xfrm>
        </p:spPr>
        <p:txBody>
          <a:bodyPr/>
          <a:lstStyle/>
          <a:p>
            <a:r>
              <a:rPr kumimoji="1" lang="ja-JP" altLang="en-US" dirty="0"/>
              <a:t>本文</a:t>
            </a:r>
            <a:r>
              <a:rPr kumimoji="1" lang="ja-JP" altLang="en-US" dirty="0" smtClean="0"/>
              <a:t>は</a:t>
            </a:r>
            <a:r>
              <a:rPr kumimoji="1" lang="en-US" altLang="ja-JP" dirty="0" smtClean="0"/>
              <a:t>24pt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315018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367" y="2447143"/>
            <a:ext cx="4480000" cy="2520000"/>
          </a:xfrm>
          <a:prstGeom prst="rect">
            <a:avLst/>
          </a:prstGeom>
          <a:ln>
            <a:solidFill>
              <a:schemeClr val="accent2"/>
            </a:solidFill>
          </a:ln>
        </p:spPr>
      </p:pic>
      <p:sp>
        <p:nvSpPr>
          <p:cNvPr id="4" name="Text"/>
          <p:cNvSpPr>
            <a:spLocks noGrp="1"/>
          </p:cNvSpPr>
          <p:nvPr>
            <p:ph type="body" sz="quarter" idx="30"/>
          </p:nvPr>
        </p:nvSpPr>
        <p:spPr>
          <a:xfrm>
            <a:off x="839788" y="1457325"/>
            <a:ext cx="5319159" cy="885371"/>
          </a:xfrm>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2" name="Title"/>
          <p:cNvSpPr>
            <a:spLocks noGrp="1"/>
          </p:cNvSpPr>
          <p:nvPr>
            <p:ph type="title"/>
          </p:nvPr>
        </p:nvSpPr>
        <p:spPr/>
        <p:txBody>
          <a:bodyPr/>
          <a:lstStyle/>
          <a:p>
            <a:endParaRPr lang="en-US" dirty="0"/>
          </a:p>
        </p:txBody>
      </p:sp>
    </p:spTree>
    <p:extLst>
      <p:ext uri="{BB962C8B-B14F-4D97-AF65-F5344CB8AC3E}">
        <p14:creationId xmlns:p14="http://schemas.microsoft.com/office/powerpoint/2010/main" val="222834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omment">
            <a:extLst>
              <a:ext uri="{FF2B5EF4-FFF2-40B4-BE49-F238E27FC236}">
                <a16:creationId xmlns:a16="http://schemas.microsoft.com/office/drawing/2014/main" id="{842183AA-D1CC-4511-BBDA-CA25081C1F11}"/>
              </a:ext>
            </a:extLst>
          </p:cNvPr>
          <p:cNvGrpSpPr/>
          <p:nvPr/>
        </p:nvGrpSpPr>
        <p:grpSpPr>
          <a:xfrm>
            <a:off x="3739840" y="1515213"/>
            <a:ext cx="3074036" cy="1144206"/>
            <a:chOff x="2805851" y="1395258"/>
            <a:chExt cx="3074036" cy="1144206"/>
          </a:xfrm>
          <a:solidFill>
            <a:schemeClr val="accent2"/>
          </a:solidFill>
        </p:grpSpPr>
        <p:sp>
          <p:nvSpPr>
            <p:cNvPr id="18" name="Comment bubble">
              <a:extLst>
                <a:ext uri="{FF2B5EF4-FFF2-40B4-BE49-F238E27FC236}">
                  <a16:creationId xmlns:a16="http://schemas.microsoft.com/office/drawing/2014/main" id="{D341C2B7-9772-420C-B5DB-2079AD5498EA}"/>
                </a:ext>
              </a:extLst>
            </p:cNvPr>
            <p:cNvSpPr/>
            <p:nvPr/>
          </p:nvSpPr>
          <p:spPr>
            <a:xfrm flipH="1">
              <a:off x="2838707" y="1395258"/>
              <a:ext cx="3041180" cy="1144206"/>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9" name="Text">
              <a:extLst>
                <a:ext uri="{FF2B5EF4-FFF2-40B4-BE49-F238E27FC236}">
                  <a16:creationId xmlns:a16="http://schemas.microsoft.com/office/drawing/2014/main" id="{663230EE-1563-4728-B796-FB2E0E3BF171}"/>
                </a:ext>
              </a:extLst>
            </p:cNvPr>
            <p:cNvSpPr txBox="1"/>
            <p:nvPr/>
          </p:nvSpPr>
          <p:spPr>
            <a:xfrm flipH="1">
              <a:off x="2805851" y="1459530"/>
              <a:ext cx="2814477" cy="1015663"/>
            </a:xfrm>
            <a:prstGeom prst="rect">
              <a:avLst/>
            </a:prstGeom>
            <a:noFill/>
          </p:spPr>
          <p:txBody>
            <a:bodyPr wrap="square" rtlCol="0" anchor="ctr">
              <a:spAutoFit/>
            </a:bodyPr>
            <a:lstStyle/>
            <a:p>
              <a:pPr algn="ctr"/>
              <a:r>
                <a:rPr lang="ja-JP" altLang="en-US" sz="1200" b="1" dirty="0">
                  <a:solidFill>
                    <a:schemeClr val="bg1"/>
                  </a:solidFill>
                </a:rPr>
                <a:t>スクリーン用の方が</a:t>
              </a:r>
              <a:endParaRPr lang="en-US" altLang="ja-JP" sz="1200" b="1" dirty="0">
                <a:solidFill>
                  <a:schemeClr val="bg1"/>
                </a:solidFill>
              </a:endParaRPr>
            </a:p>
            <a:p>
              <a:pPr algn="ctr"/>
              <a:r>
                <a:rPr lang="ja-JP" altLang="en-US" sz="1200" b="1" dirty="0">
                  <a:solidFill>
                    <a:schemeClr val="bg1"/>
                  </a:solidFill>
                </a:rPr>
                <a:t>フォントサイズが大きく</a:t>
              </a:r>
              <a:endParaRPr lang="en-US" altLang="ja-JP" sz="1200" b="1" dirty="0">
                <a:solidFill>
                  <a:schemeClr val="bg1"/>
                </a:solidFill>
              </a:endParaRPr>
            </a:p>
            <a:p>
              <a:pPr algn="ctr"/>
              <a:r>
                <a:rPr lang="ja-JP" altLang="en-US" sz="1200" b="1" dirty="0">
                  <a:solidFill>
                    <a:schemeClr val="bg1"/>
                  </a:solidFill>
                </a:rPr>
                <a:t>設定されています</a:t>
              </a:r>
              <a:endParaRPr lang="en-US" altLang="ja-JP" sz="1200" b="1" dirty="0">
                <a:solidFill>
                  <a:schemeClr val="bg1"/>
                </a:solidFill>
              </a:endParaRPr>
            </a:p>
            <a:p>
              <a:pPr algn="ctr"/>
              <a:r>
                <a:rPr lang="ja-JP" altLang="en-US" sz="1200" b="1" dirty="0">
                  <a:solidFill>
                    <a:schemeClr val="bg1"/>
                  </a:solidFill>
                </a:rPr>
                <a:t>用途に合わせて選択してください</a:t>
              </a:r>
              <a:endParaRPr lang="en-US" altLang="ja-JP" sz="1200" b="1" dirty="0">
                <a:solidFill>
                  <a:schemeClr val="bg1"/>
                </a:solidFill>
              </a:endParaRPr>
            </a:p>
            <a:p>
              <a:pPr algn="ctr"/>
              <a:r>
                <a:rPr lang="ja-JP" altLang="en-US" sz="1200" b="1" dirty="0">
                  <a:solidFill>
                    <a:schemeClr val="bg1"/>
                  </a:solidFill>
                </a:rPr>
                <a:t>詳細は</a:t>
              </a:r>
              <a:r>
                <a:rPr lang="en-US" altLang="ja-JP" sz="1200" b="1" dirty="0">
                  <a:solidFill>
                    <a:schemeClr val="bg1"/>
                  </a:solidFill>
                </a:rPr>
                <a:t>p.27</a:t>
              </a:r>
              <a:r>
                <a:rPr lang="ja-JP" altLang="en-US" sz="1200" b="1" dirty="0">
                  <a:solidFill>
                    <a:schemeClr val="bg1"/>
                  </a:solidFill>
                </a:rPr>
                <a:t>へ</a:t>
              </a:r>
              <a:endParaRPr lang="en-US" altLang="ja-JP" sz="1200" b="1" dirty="0">
                <a:solidFill>
                  <a:schemeClr val="bg1"/>
                </a:solidFill>
              </a:endParaRPr>
            </a:p>
          </p:txBody>
        </p:sp>
      </p:grpSp>
      <p:sp>
        <p:nvSpPr>
          <p:cNvPr id="4" name="Chapter　title"/>
          <p:cNvSpPr>
            <a:spLocks noGrp="1"/>
          </p:cNvSpPr>
          <p:nvPr>
            <p:ph type="body" sz="quarter" idx="14"/>
          </p:nvPr>
        </p:nvSpPr>
        <p:spPr/>
        <p:txBody>
          <a:bodyPr>
            <a:normAutofit/>
          </a:bodyPr>
          <a:lstStyle/>
          <a:p>
            <a:r>
              <a:rPr lang="ja-JP" altLang="en-US" dirty="0"/>
              <a:t>オンライ</a:t>
            </a:r>
            <a:r>
              <a:rPr lang="ja-JP" altLang="en-US" dirty="0" smtClean="0"/>
              <a:t>ン用テンプレート</a:t>
            </a:r>
            <a:endParaRPr lang="en-US" altLang="ja-JP" dirty="0" smtClean="0"/>
          </a:p>
          <a:p>
            <a:r>
              <a:rPr lang="ja-JP" altLang="en-US" dirty="0"/>
              <a:t>スクリー</a:t>
            </a:r>
            <a:r>
              <a:rPr lang="ja-JP" altLang="en-US" dirty="0" smtClean="0"/>
              <a:t>ン用テンプレート</a:t>
            </a:r>
            <a:endParaRPr lang="en-US" altLang="ja-JP" dirty="0" smtClean="0"/>
          </a:p>
          <a:p>
            <a:r>
              <a:rPr lang="ja-JP" altLang="en-US" dirty="0"/>
              <a:t>サンプ</a:t>
            </a:r>
            <a:r>
              <a:rPr lang="ja-JP" altLang="en-US" dirty="0" smtClean="0"/>
              <a:t>ルパーツ</a:t>
            </a:r>
            <a:endParaRPr lang="en-US" altLang="ja-JP" dirty="0" smtClean="0"/>
          </a:p>
          <a:p>
            <a:r>
              <a:rPr lang="ja-JP" altLang="en-US" dirty="0"/>
              <a:t>活</a:t>
            </a:r>
            <a:r>
              <a:rPr lang="ja-JP" altLang="en-US" dirty="0" smtClean="0"/>
              <a:t>用マニュアル</a:t>
            </a:r>
            <a:endParaRPr lang="en-US" altLang="ja-JP" dirty="0" smtClean="0"/>
          </a:p>
          <a:p>
            <a:r>
              <a:rPr lang="ja-JP" altLang="en-US" dirty="0"/>
              <a:t>オンライ</a:t>
            </a:r>
            <a:r>
              <a:rPr lang="ja-JP" altLang="en-US" dirty="0" smtClean="0"/>
              <a:t>ン用背景画像</a:t>
            </a:r>
            <a:endParaRPr lang="en-US" altLang="ja-JP" dirty="0" smtClean="0"/>
          </a:p>
          <a:p>
            <a:r>
              <a:rPr lang="ja-JP" altLang="en-US" dirty="0"/>
              <a:t>背景画</a:t>
            </a:r>
            <a:r>
              <a:rPr lang="ja-JP" altLang="en-US" dirty="0" smtClean="0"/>
              <a:t>像の設定方法</a:t>
            </a:r>
            <a:endParaRPr lang="en-US" dirty="0"/>
          </a:p>
        </p:txBody>
      </p:sp>
      <p:sp>
        <p:nvSpPr>
          <p:cNvPr id="3" name="Chapter　number"/>
          <p:cNvSpPr>
            <a:spLocks noGrp="1"/>
          </p:cNvSpPr>
          <p:nvPr>
            <p:ph type="body" sz="quarter" idx="10"/>
          </p:nvPr>
        </p:nvSpPr>
        <p:spPr/>
        <p:txBody>
          <a:bodyPr>
            <a:normAutofit/>
          </a:bodyPr>
          <a:lstStyle/>
          <a:p>
            <a:r>
              <a:rPr lang="en-US" altLang="ja-JP" dirty="0" smtClean="0"/>
              <a:t>01</a:t>
            </a:r>
          </a:p>
          <a:p>
            <a:r>
              <a:rPr lang="en-US" altLang="ja-JP" dirty="0" smtClean="0"/>
              <a:t>02</a:t>
            </a:r>
          </a:p>
          <a:p>
            <a:r>
              <a:rPr lang="en-US" altLang="ja-JP" dirty="0" smtClean="0"/>
              <a:t>03</a:t>
            </a:r>
          </a:p>
          <a:p>
            <a:r>
              <a:rPr lang="en-US" altLang="ja-JP" dirty="0" smtClean="0"/>
              <a:t>04</a:t>
            </a:r>
          </a:p>
          <a:p>
            <a:r>
              <a:rPr lang="en-US" altLang="ja-JP" dirty="0" smtClean="0"/>
              <a:t>05</a:t>
            </a:r>
          </a:p>
          <a:p>
            <a:r>
              <a:rPr lang="en-US" altLang="ja-JP" dirty="0" smtClean="0"/>
              <a:t>06</a:t>
            </a:r>
            <a:endParaRPr lang="en-US" dirty="0"/>
          </a:p>
        </p:txBody>
      </p:sp>
    </p:spTree>
    <p:extLst>
      <p:ext uri="{BB962C8B-B14F-4D97-AF65-F5344CB8AC3E}">
        <p14:creationId xmlns:p14="http://schemas.microsoft.com/office/powerpoint/2010/main" val="2216260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mage space"/>
          <p:cNvSpPr>
            <a:spLocks noGrp="1"/>
          </p:cNvSpPr>
          <p:nvPr>
            <p:ph type="pic" sz="quarter" idx="31"/>
          </p:nvPr>
        </p:nvSpPr>
        <p:spPr/>
      </p:sp>
      <p:pic>
        <p:nvPicPr>
          <p:cNvPr id="7" name="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288" y="2298207"/>
            <a:ext cx="4160000" cy="234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p:txBody>
          <a:bodyPr/>
          <a:lstStyle/>
          <a:p>
            <a:r>
              <a:rPr kumimoji="1" lang="ja-JP" altLang="en-US" dirty="0"/>
              <a:t>画像もオシャレに</a:t>
            </a:r>
          </a:p>
        </p:txBody>
      </p:sp>
      <p:sp>
        <p:nvSpPr>
          <p:cNvPr id="2"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760053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Comment">
            <a:extLst>
              <a:ext uri="{FF2B5EF4-FFF2-40B4-BE49-F238E27FC236}">
                <a16:creationId xmlns:a16="http://schemas.microsoft.com/office/drawing/2014/main" id="{6873A6CE-22C3-47A5-AC63-1F033FD9DBFF}"/>
              </a:ext>
            </a:extLst>
          </p:cNvPr>
          <p:cNvGrpSpPr/>
          <p:nvPr/>
        </p:nvGrpSpPr>
        <p:grpSpPr>
          <a:xfrm>
            <a:off x="10040279" y="467823"/>
            <a:ext cx="1935445" cy="837102"/>
            <a:chOff x="2579148" y="1556116"/>
            <a:chExt cx="1935445" cy="837102"/>
          </a:xfrm>
          <a:solidFill>
            <a:schemeClr val="accent2"/>
          </a:solidFill>
        </p:grpSpPr>
        <p:sp>
          <p:nvSpPr>
            <p:cNvPr id="25"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0"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26" name="Arrow">
            <a:extLst>
              <a:ext uri="{FF2B5EF4-FFF2-40B4-BE49-F238E27FC236}">
                <a16:creationId xmlns:a16="http://schemas.microsoft.com/office/drawing/2014/main" id="{A99C9EB8-74E6-42AC-BCC3-7694C3A4F9E2}"/>
              </a:ext>
            </a:extLst>
          </p:cNvPr>
          <p:cNvGrpSpPr/>
          <p:nvPr/>
        </p:nvGrpSpPr>
        <p:grpSpPr>
          <a:xfrm rot="5400000">
            <a:off x="9014558" y="3657398"/>
            <a:ext cx="529209" cy="594730"/>
            <a:chOff x="3687074" y="2849453"/>
            <a:chExt cx="529209" cy="594730"/>
          </a:xfrm>
        </p:grpSpPr>
        <p:sp>
          <p:nvSpPr>
            <p:cNvPr id="27" name="Line_accent color">
              <a:extLst>
                <a:ext uri="{FF2B5EF4-FFF2-40B4-BE49-F238E27FC236}">
                  <a16:creationId xmlns:a16="http://schemas.microsoft.com/office/drawing/2014/main" id="{080365AD-7E2B-4F4B-9A68-F0E15E907CBE}"/>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Line_main color">
              <a:extLst>
                <a:ext uri="{FF2B5EF4-FFF2-40B4-BE49-F238E27FC236}">
                  <a16:creationId xmlns:a16="http://schemas.microsoft.com/office/drawing/2014/main" id="{26C32A05-FD97-470A-94F4-503D93A93CCD}"/>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Text">
            <a:extLst>
              <a:ext uri="{FF2B5EF4-FFF2-40B4-BE49-F238E27FC236}">
                <a16:creationId xmlns:a16="http://schemas.microsoft.com/office/drawing/2014/main" id="{635AF96C-70F9-4503-BFD7-FEC8E454EDF8}"/>
              </a:ext>
            </a:extLst>
          </p:cNvPr>
          <p:cNvSpPr txBox="1"/>
          <p:nvPr/>
        </p:nvSpPr>
        <p:spPr>
          <a:xfrm>
            <a:off x="6635354" y="4643744"/>
            <a:ext cx="5287618" cy="776751"/>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自分の考え、想いが伝わった</a:t>
            </a:r>
            <a:endParaRPr lang="en-US" altLang="ja-JP" sz="2000" dirty="0">
              <a:latin typeface="+mj-ea"/>
              <a:ea typeface="+mj-ea"/>
            </a:endParaRPr>
          </a:p>
          <a:p>
            <a:pPr algn="ctr">
              <a:lnSpc>
                <a:spcPct val="90000"/>
              </a:lnSpc>
              <a:spcBef>
                <a:spcPts val="1000"/>
              </a:spcBef>
              <a:buClr>
                <a:schemeClr val="accent2"/>
              </a:buClr>
            </a:pPr>
            <a:r>
              <a:rPr lang="ja-JP" altLang="en-US" sz="2000" dirty="0">
                <a:latin typeface="+mj-ea"/>
                <a:ea typeface="+mj-ea"/>
              </a:rPr>
              <a:t>伝わることによって未来が広がった</a:t>
            </a:r>
            <a:endParaRPr lang="en-US" altLang="ja-JP" sz="2000" dirty="0">
              <a:latin typeface="+mj-ea"/>
              <a:ea typeface="+mj-ea"/>
            </a:endParaRPr>
          </a:p>
        </p:txBody>
      </p:sp>
      <p:cxnSp>
        <p:nvCxnSpPr>
          <p:cNvPr id="33" name="Line">
            <a:extLst>
              <a:ext uri="{FF2B5EF4-FFF2-40B4-BE49-F238E27FC236}">
                <a16:creationId xmlns:a16="http://schemas.microsoft.com/office/drawing/2014/main" id="{E2D4B50E-07A2-4ED6-94D2-0AB4B2B0E3E2}"/>
              </a:ext>
            </a:extLst>
          </p:cNvPr>
          <p:cNvCxnSpPr>
            <a:cxnSpLocks/>
          </p:cNvCxnSpPr>
          <p:nvPr/>
        </p:nvCxnSpPr>
        <p:spPr>
          <a:xfrm>
            <a:off x="7716703" y="3211861"/>
            <a:ext cx="237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a:extLst>
              <a:ext uri="{FF2B5EF4-FFF2-40B4-BE49-F238E27FC236}">
                <a16:creationId xmlns:a16="http://schemas.microsoft.com/office/drawing/2014/main" id="{818D91C7-260E-4F79-AB12-C362CCC03349}"/>
              </a:ext>
            </a:extLst>
          </p:cNvPr>
          <p:cNvSpPr txBox="1"/>
          <p:nvPr/>
        </p:nvSpPr>
        <p:spPr>
          <a:xfrm>
            <a:off x="7123838" y="2934141"/>
            <a:ext cx="4310649" cy="371512"/>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伝わるは、うれしいとは？</a:t>
            </a:r>
            <a:endParaRPr lang="en-US" altLang="ja-JP" sz="2000" dirty="0">
              <a:latin typeface="+mj-ea"/>
              <a:ea typeface="+mj-ea"/>
            </a:endParaRPr>
          </a:p>
        </p:txBody>
      </p:sp>
      <p:sp>
        <p:nvSpPr>
          <p:cNvPr id="35" name="Scene"/>
          <p:cNvSpPr txBox="1"/>
          <p:nvPr/>
        </p:nvSpPr>
        <p:spPr>
          <a:xfrm>
            <a:off x="7089418" y="1886236"/>
            <a:ext cx="1338828" cy="369332"/>
          </a:xfrm>
          <a:prstGeom prst="rect">
            <a:avLst/>
          </a:prstGeom>
          <a:solidFill>
            <a:schemeClr val="bg2"/>
          </a:solidFill>
        </p:spPr>
        <p:txBody>
          <a:bodyPr wrap="none" rtlCol="0">
            <a:spAutoFit/>
          </a:bodyPr>
          <a:lstStyle/>
          <a:p>
            <a:r>
              <a:rPr lang="ja-JP" altLang="en-US" b="1" dirty="0">
                <a:solidFill>
                  <a:schemeClr val="bg1"/>
                </a:solidFill>
              </a:rPr>
              <a:t>縦向きでも</a:t>
            </a:r>
            <a:endParaRPr lang="en-US" b="1" dirty="0">
              <a:solidFill>
                <a:schemeClr val="bg1"/>
              </a:solidFill>
            </a:endParaRPr>
          </a:p>
        </p:txBody>
      </p:sp>
      <p:cxnSp>
        <p:nvCxnSpPr>
          <p:cNvPr id="10" name="Line"/>
          <p:cNvCxnSpPr/>
          <p:nvPr/>
        </p:nvCxnSpPr>
        <p:spPr>
          <a:xfrm>
            <a:off x="6687654" y="1848678"/>
            <a:ext cx="0" cy="411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Image">
            <a:extLst>
              <a:ext uri="{FF2B5EF4-FFF2-40B4-BE49-F238E27FC236}">
                <a16:creationId xmlns:a16="http://schemas.microsoft.com/office/drawing/2014/main" id="{4638614F-9CA1-4C0C-8C4C-23E0BE736954}"/>
              </a:ext>
            </a:extLst>
          </p:cNvPr>
          <p:cNvSpPr/>
          <p:nvPr/>
        </p:nvSpPr>
        <p:spPr>
          <a:xfrm>
            <a:off x="4007191"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a:extLst>
              <a:ext uri="{FF2B5EF4-FFF2-40B4-BE49-F238E27FC236}">
                <a16:creationId xmlns:a16="http://schemas.microsoft.com/office/drawing/2014/main" id="{278F4B96-9EA8-4163-A322-B40EA94735DB}"/>
              </a:ext>
            </a:extLst>
          </p:cNvPr>
          <p:cNvSpPr txBox="1"/>
          <p:nvPr/>
        </p:nvSpPr>
        <p:spPr>
          <a:xfrm>
            <a:off x="4007191" y="3207631"/>
            <a:ext cx="2520000" cy="343620"/>
          </a:xfrm>
          <a:prstGeom prst="rect">
            <a:avLst/>
          </a:prstGeom>
          <a:ln>
            <a:noFill/>
          </a:ln>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２</a:t>
            </a:r>
            <a:endParaRPr lang="en-US" altLang="ja-JP" dirty="0">
              <a:latin typeface="游ゴシック" panose="020B0400000000000000" pitchFamily="50" charset="-128"/>
              <a:ea typeface="游ゴシック" panose="020B0400000000000000" pitchFamily="50" charset="-128"/>
            </a:endParaRPr>
          </a:p>
        </p:txBody>
      </p:sp>
      <p:grpSp>
        <p:nvGrpSpPr>
          <p:cNvPr id="14" name="Arrow">
            <a:extLst>
              <a:ext uri="{FF2B5EF4-FFF2-40B4-BE49-F238E27FC236}">
                <a16:creationId xmlns:a16="http://schemas.microsoft.com/office/drawing/2014/main" id="{FDCEEEDD-3985-4308-89BC-3994CFC5D80F}"/>
              </a:ext>
            </a:extLst>
          </p:cNvPr>
          <p:cNvGrpSpPr/>
          <p:nvPr/>
        </p:nvGrpSpPr>
        <p:grpSpPr>
          <a:xfrm>
            <a:off x="3253269" y="4083968"/>
            <a:ext cx="529209" cy="594730"/>
            <a:chOff x="3687074" y="2849453"/>
            <a:chExt cx="529209" cy="594730"/>
          </a:xfrm>
        </p:grpSpPr>
        <p:sp>
          <p:nvSpPr>
            <p:cNvPr id="13" name="Line_accent color">
              <a:extLst>
                <a:ext uri="{FF2B5EF4-FFF2-40B4-BE49-F238E27FC236}">
                  <a16:creationId xmlns:a16="http://schemas.microsoft.com/office/drawing/2014/main" id="{766A6F96-474C-41A3-AFC9-DE2391BCFEA3}"/>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406FA8BE-85DA-4F8A-A1C5-486483EA3A58}"/>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Image">
            <a:extLst>
              <a:ext uri="{FF2B5EF4-FFF2-40B4-BE49-F238E27FC236}">
                <a16:creationId xmlns:a16="http://schemas.microsoft.com/office/drawing/2014/main" id="{C552C3EA-2488-4D9C-8E16-625737CEF0C3}"/>
              </a:ext>
            </a:extLst>
          </p:cNvPr>
          <p:cNvSpPr/>
          <p:nvPr/>
        </p:nvSpPr>
        <p:spPr>
          <a:xfrm>
            <a:off x="851809"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
            <a:extLst>
              <a:ext uri="{FF2B5EF4-FFF2-40B4-BE49-F238E27FC236}">
                <a16:creationId xmlns:a16="http://schemas.microsoft.com/office/drawing/2014/main" id="{1C053EEB-8D83-4884-88F1-F095A9AA1650}"/>
              </a:ext>
            </a:extLst>
          </p:cNvPr>
          <p:cNvSpPr txBox="1"/>
          <p:nvPr/>
        </p:nvSpPr>
        <p:spPr>
          <a:xfrm>
            <a:off x="851809" y="3207631"/>
            <a:ext cx="2520000" cy="343620"/>
          </a:xfrm>
          <a:prstGeom prst="rect">
            <a:avLst/>
          </a:prstGeom>
          <a:noFill/>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１</a:t>
            </a:r>
            <a:endParaRPr lang="en-US" altLang="ja-JP" dirty="0">
              <a:latin typeface="游ゴシック" panose="020B0400000000000000" pitchFamily="50" charset="-128"/>
              <a:ea typeface="游ゴシック" panose="020B0400000000000000" pitchFamily="50" charset="-128"/>
            </a:endParaRPr>
          </a:p>
        </p:txBody>
      </p:sp>
      <p:sp>
        <p:nvSpPr>
          <p:cNvPr id="22" name="Scene"/>
          <p:cNvSpPr txBox="1"/>
          <p:nvPr/>
        </p:nvSpPr>
        <p:spPr>
          <a:xfrm>
            <a:off x="851809" y="1886236"/>
            <a:ext cx="1338828" cy="369332"/>
          </a:xfrm>
          <a:prstGeom prst="rect">
            <a:avLst/>
          </a:prstGeom>
          <a:solidFill>
            <a:schemeClr val="bg2"/>
          </a:solidFill>
        </p:spPr>
        <p:txBody>
          <a:bodyPr wrap="none" rtlCol="0">
            <a:spAutoFit/>
          </a:bodyPr>
          <a:lstStyle/>
          <a:p>
            <a:r>
              <a:rPr lang="ja-JP" altLang="en-US" b="1" dirty="0">
                <a:solidFill>
                  <a:schemeClr val="bg1"/>
                </a:solidFill>
              </a:rPr>
              <a:t>横向きでも</a:t>
            </a:r>
            <a:endParaRPr lang="en-US" b="1" dirty="0">
              <a:solidFill>
                <a:schemeClr val="bg1"/>
              </a:solidFill>
            </a:endParaRPr>
          </a:p>
        </p:txBody>
      </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kumimoji="1" lang="ja-JP" altLang="en-US" dirty="0"/>
              <a:t>サンプルパーツ</a:t>
            </a:r>
            <a:r>
              <a:rPr kumimoji="1" lang="en-US" altLang="ja-JP" dirty="0"/>
              <a:t>01</a:t>
            </a:r>
            <a:r>
              <a:rPr kumimoji="1" lang="ja-JP" altLang="en-US" sz="1800" dirty="0"/>
              <a:t>（矢印）</a:t>
            </a:r>
            <a:endParaRPr kumimoji="1" lang="ja-JP" altLang="en-US" dirty="0"/>
          </a:p>
        </p:txBody>
      </p:sp>
    </p:spTree>
    <p:extLst>
      <p:ext uri="{BB962C8B-B14F-4D97-AF65-F5344CB8AC3E}">
        <p14:creationId xmlns:p14="http://schemas.microsoft.com/office/powerpoint/2010/main" val="679014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7FCAE800-DB51-4709-9E5E-FA58DAE294C8}"/>
              </a:ext>
            </a:extLst>
          </p:cNvPr>
          <p:cNvGrpSpPr/>
          <p:nvPr/>
        </p:nvGrpSpPr>
        <p:grpSpPr>
          <a:xfrm>
            <a:off x="10040279" y="467823"/>
            <a:ext cx="1935445" cy="837102"/>
            <a:chOff x="2579148" y="1556116"/>
            <a:chExt cx="1935445" cy="837102"/>
          </a:xfrm>
          <a:solidFill>
            <a:schemeClr val="accent2"/>
          </a:solidFill>
        </p:grpSpPr>
        <p:sp>
          <p:nvSpPr>
            <p:cNvPr id="21" name="Comment bubble">
              <a:extLst>
                <a:ext uri="{FF2B5EF4-FFF2-40B4-BE49-F238E27FC236}">
                  <a16:creationId xmlns:a16="http://schemas.microsoft.com/office/drawing/2014/main" id="{CAB06758-B369-42A0-B049-FEE4F2F1CCB0}"/>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22" name="Text">
              <a:extLst>
                <a:ext uri="{FF2B5EF4-FFF2-40B4-BE49-F238E27FC236}">
                  <a16:creationId xmlns:a16="http://schemas.microsoft.com/office/drawing/2014/main" id="{2868804C-820A-44B3-A17F-630B859303FB}"/>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9" name="Box"/>
          <p:cNvGrpSpPr/>
          <p:nvPr/>
        </p:nvGrpSpPr>
        <p:grpSpPr>
          <a:xfrm>
            <a:off x="7289091" y="2177018"/>
            <a:ext cx="3563355" cy="2892431"/>
            <a:chOff x="6918100" y="2643809"/>
            <a:chExt cx="3563355" cy="2892431"/>
          </a:xfrm>
        </p:grpSpPr>
        <p:sp>
          <p:nvSpPr>
            <p:cNvPr id="17" name="Text">
              <a:extLst>
                <a:ext uri="{FF2B5EF4-FFF2-40B4-BE49-F238E27FC236}">
                  <a16:creationId xmlns:a16="http://schemas.microsoft.com/office/drawing/2014/main" id="{99C5B9F5-161E-4C98-8718-CF1B2D9B33FF}"/>
                </a:ext>
              </a:extLst>
            </p:cNvPr>
            <p:cNvSpPr/>
            <p:nvPr/>
          </p:nvSpPr>
          <p:spPr>
            <a:xfrm>
              <a:off x="6918100" y="2643809"/>
              <a:ext cx="3563355" cy="2892431"/>
            </a:xfrm>
            <a:prstGeom prst="roundRect">
              <a:avLst>
                <a:gd name="adj" fmla="val 6411"/>
              </a:avLst>
            </a:prstGeom>
            <a:noFill/>
            <a:ln w="76200">
              <a:gradFill flip="none" rotWithShape="1">
                <a:gsLst>
                  <a:gs pos="48000">
                    <a:schemeClr val="accent1"/>
                  </a:gs>
                  <a:gs pos="89000">
                    <a:schemeClr val="accent2"/>
                  </a:gs>
                  <a:gs pos="88000">
                    <a:schemeClr val="bg2"/>
                  </a:gs>
                  <a:gs pos="75000">
                    <a:schemeClr val="tx2"/>
                  </a:gs>
                  <a:gs pos="74000">
                    <a:schemeClr val="bg1"/>
                  </a:gs>
                  <a:gs pos="49000">
                    <a:schemeClr val="bg1"/>
                  </a:gs>
                  <a:gs pos="0">
                    <a:schemeClr val="accent1"/>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Frame">
              <a:extLst>
                <a:ext uri="{FF2B5EF4-FFF2-40B4-BE49-F238E27FC236}">
                  <a16:creationId xmlns:a16="http://schemas.microsoft.com/office/drawing/2014/main" id="{C8CD9337-830A-4849-94EC-B6B5F9328F31}"/>
                </a:ext>
              </a:extLst>
            </p:cNvPr>
            <p:cNvSpPr txBox="1">
              <a:spLocks/>
            </p:cNvSpPr>
            <p:nvPr/>
          </p:nvSpPr>
          <p:spPr>
            <a:xfrm>
              <a:off x="7176704"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grpSp>
      <p:grpSp>
        <p:nvGrpSpPr>
          <p:cNvPr id="23" name="Arrow">
            <a:extLst>
              <a:ext uri="{FF2B5EF4-FFF2-40B4-BE49-F238E27FC236}">
                <a16:creationId xmlns:a16="http://schemas.microsoft.com/office/drawing/2014/main" id="{5A59190F-FE38-41BB-953E-7326F3A9A17F}"/>
              </a:ext>
            </a:extLst>
          </p:cNvPr>
          <p:cNvGrpSpPr/>
          <p:nvPr/>
        </p:nvGrpSpPr>
        <p:grpSpPr>
          <a:xfrm>
            <a:off x="5672718" y="3188579"/>
            <a:ext cx="775445" cy="871452"/>
            <a:chOff x="3687074" y="2849453"/>
            <a:chExt cx="529209" cy="594730"/>
          </a:xfrm>
        </p:grpSpPr>
        <p:sp>
          <p:nvSpPr>
            <p:cNvPr id="24"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Box"/>
          <p:cNvGrpSpPr/>
          <p:nvPr/>
        </p:nvGrpSpPr>
        <p:grpSpPr>
          <a:xfrm>
            <a:off x="1193503" y="2177018"/>
            <a:ext cx="3563355" cy="2892431"/>
            <a:chOff x="1165662" y="2643809"/>
            <a:chExt cx="3563355" cy="2892431"/>
          </a:xfrm>
        </p:grpSpPr>
        <p:sp>
          <p:nvSpPr>
            <p:cNvPr id="11" name="Text">
              <a:extLst>
                <a:ext uri="{FF2B5EF4-FFF2-40B4-BE49-F238E27FC236}">
                  <a16:creationId xmlns:a16="http://schemas.microsoft.com/office/drawing/2014/main" id="{C8CD9337-830A-4849-94EC-B6B5F9328F31}"/>
                </a:ext>
              </a:extLst>
            </p:cNvPr>
            <p:cNvSpPr txBox="1">
              <a:spLocks/>
            </p:cNvSpPr>
            <p:nvPr/>
          </p:nvSpPr>
          <p:spPr>
            <a:xfrm>
              <a:off x="1426463"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sp>
          <p:nvSpPr>
            <p:cNvPr id="5" name="Frame">
              <a:extLst>
                <a:ext uri="{FF2B5EF4-FFF2-40B4-BE49-F238E27FC236}">
                  <a16:creationId xmlns:a16="http://schemas.microsoft.com/office/drawing/2014/main" id="{80644559-0C10-4782-BEF1-70CC3CE4B2D5}"/>
                </a:ext>
              </a:extLst>
            </p:cNvPr>
            <p:cNvSpPr/>
            <p:nvPr/>
          </p:nvSpPr>
          <p:spPr>
            <a:xfrm>
              <a:off x="1165662" y="2643809"/>
              <a:ext cx="3563355" cy="2892431"/>
            </a:xfrm>
            <a:prstGeom prst="roundRect">
              <a:avLst>
                <a:gd name="adj" fmla="val 6411"/>
              </a:avLst>
            </a:prstGeom>
            <a:noFill/>
            <a:ln w="76200">
              <a:gradFill flip="none" rotWithShape="1">
                <a:gsLst>
                  <a:gs pos="48000">
                    <a:schemeClr val="accent1"/>
                  </a:gs>
                  <a:gs pos="75000">
                    <a:schemeClr val="tx2"/>
                  </a:gs>
                  <a:gs pos="89000">
                    <a:schemeClr val="accent2"/>
                  </a:gs>
                  <a:gs pos="88000">
                    <a:schemeClr val="bg2"/>
                  </a:gs>
                  <a:gs pos="74000">
                    <a:schemeClr val="bg1"/>
                  </a:gs>
                  <a:gs pos="49000">
                    <a:schemeClr val="bg1"/>
                  </a:gs>
                  <a:gs pos="0">
                    <a:schemeClr val="accent1"/>
                  </a:gs>
                </a:gsLst>
                <a:path path="circle">
                  <a:fillToRect r="100000" b="100000"/>
                </a:path>
                <a:tileRect l="-100000" t="-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solidFill>
                  <a:srgbClr val="282828"/>
                </a:solidFill>
              </a:rPr>
              <a:t>サンプルパーツ</a:t>
            </a:r>
            <a:r>
              <a:rPr lang="en-US" altLang="ja-JP" dirty="0">
                <a:solidFill>
                  <a:srgbClr val="282828"/>
                </a:solidFill>
              </a:rPr>
              <a:t>02</a:t>
            </a:r>
            <a:r>
              <a:rPr lang="ja-JP" altLang="en-US" sz="1800" dirty="0">
                <a:solidFill>
                  <a:srgbClr val="282828"/>
                </a:solidFill>
              </a:rPr>
              <a:t>（ボックス）</a:t>
            </a:r>
            <a:endParaRPr kumimoji="1" lang="ja-JP" altLang="en-US" dirty="0"/>
          </a:p>
        </p:txBody>
      </p:sp>
    </p:spTree>
    <p:extLst>
      <p:ext uri="{BB962C8B-B14F-4D97-AF65-F5344CB8AC3E}">
        <p14:creationId xmlns:p14="http://schemas.microsoft.com/office/powerpoint/2010/main" val="125064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Comment">
            <a:extLst>
              <a:ext uri="{FF2B5EF4-FFF2-40B4-BE49-F238E27FC236}">
                <a16:creationId xmlns:a16="http://schemas.microsoft.com/office/drawing/2014/main" id="{6873A6CE-22C3-47A5-AC63-1F033FD9DBFF}"/>
              </a:ext>
            </a:extLst>
          </p:cNvPr>
          <p:cNvGrpSpPr/>
          <p:nvPr/>
        </p:nvGrpSpPr>
        <p:grpSpPr>
          <a:xfrm>
            <a:off x="9072431" y="5390770"/>
            <a:ext cx="2114859" cy="837102"/>
            <a:chOff x="2579148" y="1556116"/>
            <a:chExt cx="1868134" cy="837102"/>
          </a:xfrm>
          <a:solidFill>
            <a:schemeClr val="accent2"/>
          </a:solidFill>
        </p:grpSpPr>
        <p:sp>
          <p:nvSpPr>
            <p:cNvPr id="3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9" name="Text">
              <a:extLst>
                <a:ext uri="{FF2B5EF4-FFF2-40B4-BE49-F238E27FC236}">
                  <a16:creationId xmlns:a16="http://schemas.microsoft.com/office/drawing/2014/main" id="{F25DF2ED-CCF5-410F-926E-CB88CD2A3128}"/>
                </a:ext>
              </a:extLst>
            </p:cNvPr>
            <p:cNvSpPr txBox="1"/>
            <p:nvPr/>
          </p:nvSpPr>
          <p:spPr>
            <a:xfrm flipH="1">
              <a:off x="2738541" y="1588798"/>
              <a:ext cx="1708741" cy="757130"/>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「図形の塗りつぶし」で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36" name="Line"/>
          <p:cNvSpPr/>
          <p:nvPr/>
        </p:nvSpPr>
        <p:spPr>
          <a:xfrm>
            <a:off x="7318190" y="6111002"/>
            <a:ext cx="1800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Comment">
            <a:extLst>
              <a:ext uri="{FF2B5EF4-FFF2-40B4-BE49-F238E27FC236}">
                <a16:creationId xmlns:a16="http://schemas.microsoft.com/office/drawing/2014/main" id="{6873A6CE-22C3-47A5-AC63-1F033FD9DBFF}"/>
              </a:ext>
            </a:extLst>
          </p:cNvPr>
          <p:cNvGrpSpPr/>
          <p:nvPr/>
        </p:nvGrpSpPr>
        <p:grpSpPr>
          <a:xfrm>
            <a:off x="6971348" y="4931433"/>
            <a:ext cx="1871945" cy="837102"/>
            <a:chOff x="2579148" y="1556116"/>
            <a:chExt cx="1871945" cy="837102"/>
          </a:xfrm>
          <a:solidFill>
            <a:schemeClr val="accent2"/>
          </a:solidFill>
        </p:grpSpPr>
        <p:sp>
          <p:nvSpPr>
            <p:cNvPr id="2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4" name="Text">
              <a:extLst>
                <a:ext uri="{FF2B5EF4-FFF2-40B4-BE49-F238E27FC236}">
                  <a16:creationId xmlns:a16="http://schemas.microsoft.com/office/drawing/2014/main" id="{F25DF2ED-CCF5-410F-926E-CB88CD2A3128}"/>
                </a:ext>
              </a:extLst>
            </p:cNvPr>
            <p:cNvSpPr txBox="1"/>
            <p:nvPr/>
          </p:nvSpPr>
          <p:spPr>
            <a:xfrm flipH="1">
              <a:off x="2742352" y="1699597"/>
              <a:ext cx="1708741" cy="535531"/>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「図形の枠線」で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22" name="Point">
            <a:extLst>
              <a:ext uri="{FF2B5EF4-FFF2-40B4-BE49-F238E27FC236}">
                <a16:creationId xmlns:a16="http://schemas.microsoft.com/office/drawing/2014/main" id="{9380B52E-54C3-4D40-BF9F-8B151CE63DC8}"/>
              </a:ext>
            </a:extLst>
          </p:cNvPr>
          <p:cNvSpPr/>
          <p:nvPr/>
        </p:nvSpPr>
        <p:spPr>
          <a:xfrm>
            <a:off x="5989813" y="5319713"/>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2"/>
            </a:solidFill>
            <a:prstDash val="solid"/>
            <a:miter/>
          </a:ln>
        </p:spPr>
        <p:txBody>
          <a:bodyPr rtlCol="0" anchor="ctr"/>
          <a:lstStyle/>
          <a:p>
            <a:endParaRPr lang="ja-JP" altLang="en-US"/>
          </a:p>
        </p:txBody>
      </p:sp>
      <p:grpSp>
        <p:nvGrpSpPr>
          <p:cNvPr id="10" name="3Steps">
            <a:extLst>
              <a:ext uri="{FF2B5EF4-FFF2-40B4-BE49-F238E27FC236}">
                <a16:creationId xmlns:a16="http://schemas.microsoft.com/office/drawing/2014/main" id="{520506AC-AE6E-4C85-BFC1-B51F3BF19FD8}"/>
              </a:ext>
            </a:extLst>
          </p:cNvPr>
          <p:cNvGrpSpPr/>
          <p:nvPr/>
        </p:nvGrpSpPr>
        <p:grpSpPr>
          <a:xfrm>
            <a:off x="0" y="1538689"/>
            <a:ext cx="12192000" cy="3050276"/>
            <a:chOff x="0" y="1538689"/>
            <a:chExt cx="12192000" cy="3050276"/>
          </a:xfrm>
        </p:grpSpPr>
        <p:sp>
          <p:nvSpPr>
            <p:cNvPr id="19" name="Line"/>
            <p:cNvSpPr/>
            <p:nvPr/>
          </p:nvSpPr>
          <p:spPr>
            <a:xfrm>
              <a:off x="1039200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a:extLst>
                <a:ext uri="{FF2B5EF4-FFF2-40B4-BE49-F238E27FC236}">
                  <a16:creationId xmlns:a16="http://schemas.microsoft.com/office/drawing/2014/main" id="{16B769D6-BF9C-47CC-9B78-084129F890C8}"/>
                </a:ext>
              </a:extLst>
            </p:cNvPr>
            <p:cNvSpPr txBox="1"/>
            <p:nvPr/>
          </p:nvSpPr>
          <p:spPr>
            <a:xfrm>
              <a:off x="8941662" y="3519954"/>
              <a:ext cx="2116174"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サンプル制作</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2" name="Point">
              <a:extLst>
                <a:ext uri="{FF2B5EF4-FFF2-40B4-BE49-F238E27FC236}">
                  <a16:creationId xmlns:a16="http://schemas.microsoft.com/office/drawing/2014/main" id="{9380B52E-54C3-4D40-BF9F-8B151CE63DC8}"/>
                </a:ext>
              </a:extLst>
            </p:cNvPr>
            <p:cNvSpPr/>
            <p:nvPr/>
          </p:nvSpPr>
          <p:spPr>
            <a:xfrm>
              <a:off x="5526881" y="2316029"/>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2" name="Step number">
              <a:extLst>
                <a:ext uri="{FF2B5EF4-FFF2-40B4-BE49-F238E27FC236}">
                  <a16:creationId xmlns:a16="http://schemas.microsoft.com/office/drawing/2014/main" id="{D9D1D9FF-A9C7-497E-B288-21F1943ADBD5}"/>
                </a:ext>
              </a:extLst>
            </p:cNvPr>
            <p:cNvSpPr txBox="1"/>
            <p:nvPr/>
          </p:nvSpPr>
          <p:spPr>
            <a:xfrm>
              <a:off x="9620554"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３</a:t>
              </a:r>
              <a:endParaRPr lang="ja-JP" altLang="en-US" sz="2400" dirty="0">
                <a:latin typeface="+mj-ea"/>
                <a:ea typeface="+mj-ea"/>
              </a:endParaRPr>
            </a:p>
          </p:txBody>
        </p:sp>
        <p:sp>
          <p:nvSpPr>
            <p:cNvPr id="18" name="Line"/>
            <p:cNvSpPr/>
            <p:nvPr/>
          </p:nvSpPr>
          <p:spPr>
            <a:xfrm>
              <a:off x="6556551"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a:extLst>
                <a:ext uri="{FF2B5EF4-FFF2-40B4-BE49-F238E27FC236}">
                  <a16:creationId xmlns:a16="http://schemas.microsoft.com/office/drawing/2014/main" id="{77F03070-BF38-4E92-8294-1EF076D4DDD4}"/>
                </a:ext>
              </a:extLst>
            </p:cNvPr>
            <p:cNvSpPr txBox="1"/>
            <p:nvPr/>
          </p:nvSpPr>
          <p:spPr>
            <a:xfrm>
              <a:off x="5040648"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情報整理</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4" name="Point">
              <a:extLst>
                <a:ext uri="{FF2B5EF4-FFF2-40B4-BE49-F238E27FC236}">
                  <a16:creationId xmlns:a16="http://schemas.microsoft.com/office/drawing/2014/main" id="{9380B52E-54C3-4D40-BF9F-8B151CE63DC8}"/>
                </a:ext>
              </a:extLst>
            </p:cNvPr>
            <p:cNvSpPr/>
            <p:nvPr/>
          </p:nvSpPr>
          <p:spPr>
            <a:xfrm>
              <a:off x="1617539"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3" name="Step number">
              <a:extLst>
                <a:ext uri="{FF2B5EF4-FFF2-40B4-BE49-F238E27FC236}">
                  <a16:creationId xmlns:a16="http://schemas.microsoft.com/office/drawing/2014/main" id="{1A51E333-6DA6-4589-9617-059A2C8D0A5A}"/>
                </a:ext>
              </a:extLst>
            </p:cNvPr>
            <p:cNvSpPr txBox="1"/>
            <p:nvPr/>
          </p:nvSpPr>
          <p:spPr>
            <a:xfrm>
              <a:off x="5714423"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２</a:t>
              </a:r>
              <a:endParaRPr lang="ja-JP" altLang="en-US" sz="2400" dirty="0">
                <a:latin typeface="+mj-ea"/>
                <a:ea typeface="+mj-ea"/>
              </a:endParaRPr>
            </a:p>
          </p:txBody>
        </p:sp>
        <p:sp>
          <p:nvSpPr>
            <p:cNvPr id="5" name="Line"/>
            <p:cNvSpPr/>
            <p:nvPr/>
          </p:nvSpPr>
          <p:spPr>
            <a:xfrm>
              <a:off x="2647209"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a:extLst>
                <a:ext uri="{FF2B5EF4-FFF2-40B4-BE49-F238E27FC236}">
                  <a16:creationId xmlns:a16="http://schemas.microsoft.com/office/drawing/2014/main" id="{09D86A03-AC42-4ABC-9DA7-FAB9881CC21A}"/>
                </a:ext>
              </a:extLst>
            </p:cNvPr>
            <p:cNvSpPr txBox="1"/>
            <p:nvPr/>
          </p:nvSpPr>
          <p:spPr>
            <a:xfrm>
              <a:off x="1128923"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ヒアリング</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6" name="Point">
              <a:extLst>
                <a:ext uri="{FF2B5EF4-FFF2-40B4-BE49-F238E27FC236}">
                  <a16:creationId xmlns:a16="http://schemas.microsoft.com/office/drawing/2014/main" id="{9380B52E-54C3-4D40-BF9F-8B151CE63DC8}"/>
                </a:ext>
              </a:extLst>
            </p:cNvPr>
            <p:cNvSpPr/>
            <p:nvPr/>
          </p:nvSpPr>
          <p:spPr>
            <a:xfrm>
              <a:off x="9433012"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20" name="Line"/>
            <p:cNvSpPr/>
            <p:nvPr/>
          </p:nvSpPr>
          <p:spPr>
            <a:xfrm>
              <a:off x="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ep number">
              <a:extLst>
                <a:ext uri="{FF2B5EF4-FFF2-40B4-BE49-F238E27FC236}">
                  <a16:creationId xmlns:a16="http://schemas.microsoft.com/office/drawing/2014/main" id="{CAE1041A-30C2-497A-A270-4D9D829A8241}"/>
                </a:ext>
              </a:extLst>
            </p:cNvPr>
            <p:cNvSpPr txBox="1"/>
            <p:nvPr/>
          </p:nvSpPr>
          <p:spPr>
            <a:xfrm>
              <a:off x="1808292"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１</a:t>
              </a:r>
              <a:endParaRPr lang="ja-JP" altLang="en-US" sz="2400" dirty="0">
                <a:latin typeface="+mj-ea"/>
                <a:ea typeface="+mj-ea"/>
              </a:endParaRPr>
            </a:p>
          </p:txBody>
        </p:sp>
      </p:grpSp>
      <p:grpSp>
        <p:nvGrpSpPr>
          <p:cNvPr id="35" name="Comment">
            <a:extLst>
              <a:ext uri="{FF2B5EF4-FFF2-40B4-BE49-F238E27FC236}">
                <a16:creationId xmlns:a16="http://schemas.microsoft.com/office/drawing/2014/main" id="{F390F780-B78A-4289-B22D-E3131F48BE48}"/>
              </a:ext>
            </a:extLst>
          </p:cNvPr>
          <p:cNvGrpSpPr/>
          <p:nvPr/>
        </p:nvGrpSpPr>
        <p:grpSpPr>
          <a:xfrm>
            <a:off x="10040279" y="467823"/>
            <a:ext cx="1935445" cy="837102"/>
            <a:chOff x="2579148" y="1556116"/>
            <a:chExt cx="1935445" cy="837102"/>
          </a:xfrm>
          <a:solidFill>
            <a:schemeClr val="accent2"/>
          </a:solidFill>
        </p:grpSpPr>
        <p:sp>
          <p:nvSpPr>
            <p:cNvPr id="40" name="Comment bubble">
              <a:extLst>
                <a:ext uri="{FF2B5EF4-FFF2-40B4-BE49-F238E27FC236}">
                  <a16:creationId xmlns:a16="http://schemas.microsoft.com/office/drawing/2014/main" id="{F665BFB8-40A1-4CCC-8C3D-D5BD7B37A805}"/>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41" name="Text">
              <a:extLst>
                <a:ext uri="{FF2B5EF4-FFF2-40B4-BE49-F238E27FC236}">
                  <a16:creationId xmlns:a16="http://schemas.microsoft.com/office/drawing/2014/main" id="{F9371FAD-C83A-40F7-97F2-3A96277C7FC9}"/>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t>サンプルパーツ</a:t>
            </a:r>
            <a:r>
              <a:rPr lang="en-US" altLang="ja-JP" dirty="0"/>
              <a:t>03</a:t>
            </a:r>
            <a:r>
              <a:rPr lang="ja-JP" altLang="en-US" sz="1800" dirty="0"/>
              <a:t>（ポイント）</a:t>
            </a:r>
            <a:endParaRPr kumimoji="1" lang="ja-JP" altLang="en-US" sz="1800" dirty="0"/>
          </a:p>
        </p:txBody>
      </p:sp>
    </p:spTree>
    <p:extLst>
      <p:ext uri="{BB962C8B-B14F-4D97-AF65-F5344CB8AC3E}">
        <p14:creationId xmlns:p14="http://schemas.microsoft.com/office/powerpoint/2010/main" val="3236221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e chart">
            <a:extLst>
              <a:ext uri="{FF2B5EF4-FFF2-40B4-BE49-F238E27FC236}">
                <a16:creationId xmlns:a16="http://schemas.microsoft.com/office/drawing/2014/main" id="{25347BB6-6560-4D32-AB2E-4AA84A2F3ABB}"/>
              </a:ext>
            </a:extLst>
          </p:cNvPr>
          <p:cNvGraphicFramePr/>
          <p:nvPr>
            <p:extLst>
              <p:ext uri="{D42A27DB-BD31-4B8C-83A1-F6EECF244321}">
                <p14:modId xmlns:p14="http://schemas.microsoft.com/office/powerpoint/2010/main" val="1909893774"/>
              </p:ext>
            </p:extLst>
          </p:nvPr>
        </p:nvGraphicFramePr>
        <p:xfrm>
          <a:off x="6628952" y="1827069"/>
          <a:ext cx="4437390" cy="41054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cNvSpPr txBox="1">
            <a:spLocks/>
          </p:cNvSpPr>
          <p:nvPr/>
        </p:nvSpPr>
        <p:spPr>
          <a:xfrm>
            <a:off x="6059488" y="1304925"/>
            <a:ext cx="1446212" cy="343364"/>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円グラフ</a:t>
            </a:r>
            <a:endParaRPr lang="en-US" sz="1800" dirty="0"/>
          </a:p>
        </p:txBody>
      </p:sp>
      <p:graphicFrame>
        <p:nvGraphicFramePr>
          <p:cNvPr id="5" name="Bar chart">
            <a:extLst>
              <a:ext uri="{FF2B5EF4-FFF2-40B4-BE49-F238E27FC236}">
                <a16:creationId xmlns:a16="http://schemas.microsoft.com/office/drawing/2014/main" id="{5ED444F2-745F-4844-AC8E-955F529EC03E}"/>
              </a:ext>
            </a:extLst>
          </p:cNvPr>
          <p:cNvGraphicFramePr/>
          <p:nvPr>
            <p:extLst>
              <p:ext uri="{D42A27DB-BD31-4B8C-83A1-F6EECF244321}">
                <p14:modId xmlns:p14="http://schemas.microsoft.com/office/powerpoint/2010/main" val="3109364199"/>
              </p:ext>
            </p:extLst>
          </p:nvPr>
        </p:nvGraphicFramePr>
        <p:xfrm>
          <a:off x="1473528" y="1827069"/>
          <a:ext cx="4017842" cy="41054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cNvSpPr>
            <a:spLocks noGrp="1"/>
          </p:cNvSpPr>
          <p:nvPr>
            <p:ph type="body" sz="quarter" idx="29"/>
          </p:nvPr>
        </p:nvSpPr>
        <p:spPr/>
        <p:txBody>
          <a:bodyPr/>
          <a:lstStyle/>
          <a:p>
            <a:r>
              <a:rPr lang="ja-JP" altLang="en-US" dirty="0"/>
              <a:t>棒グラフ</a:t>
            </a:r>
            <a:endParaRPr lang="en-US" dirty="0"/>
          </a:p>
        </p:txBody>
      </p:sp>
      <p:sp>
        <p:nvSpPr>
          <p:cNvPr id="3" name="Title">
            <a:extLst>
              <a:ext uri="{FF2B5EF4-FFF2-40B4-BE49-F238E27FC236}">
                <a16:creationId xmlns:a16="http://schemas.microsoft.com/office/drawing/2014/main" id="{718757AC-3611-4960-82DB-64B65E56DEE2}"/>
              </a:ext>
            </a:extLst>
          </p:cNvPr>
          <p:cNvSpPr>
            <a:spLocks noGrp="1"/>
          </p:cNvSpPr>
          <p:nvPr>
            <p:ph type="title"/>
          </p:nvPr>
        </p:nvSpPr>
        <p:spPr/>
        <p:txBody>
          <a:bodyPr>
            <a:normAutofit/>
          </a:bodyPr>
          <a:lstStyle/>
          <a:p>
            <a:r>
              <a:rPr lang="ja-JP" altLang="en-US" dirty="0">
                <a:solidFill>
                  <a:srgbClr val="282828"/>
                </a:solidFill>
              </a:rPr>
              <a:t>サンプルパーツ</a:t>
            </a:r>
            <a:r>
              <a:rPr lang="en-US" altLang="ja-JP" dirty="0">
                <a:solidFill>
                  <a:srgbClr val="282828"/>
                </a:solidFill>
              </a:rPr>
              <a:t>04</a:t>
            </a:r>
            <a:r>
              <a:rPr lang="ja-JP" altLang="en-US" sz="1800" dirty="0">
                <a:solidFill>
                  <a:srgbClr val="282828"/>
                </a:solidFill>
              </a:rPr>
              <a:t>（グラフ）</a:t>
            </a:r>
            <a:endParaRPr kumimoji="1" lang="ja-JP" altLang="en-US" dirty="0"/>
          </a:p>
        </p:txBody>
      </p:sp>
      <p:grpSp>
        <p:nvGrpSpPr>
          <p:cNvPr id="12" name="Comment">
            <a:extLst>
              <a:ext uri="{FF2B5EF4-FFF2-40B4-BE49-F238E27FC236}">
                <a16:creationId xmlns:a16="http://schemas.microsoft.com/office/drawing/2014/main" id="{00C32B47-6CF3-4AEA-A409-C7A0FE72639C}"/>
              </a:ext>
            </a:extLst>
          </p:cNvPr>
          <p:cNvGrpSpPr/>
          <p:nvPr/>
        </p:nvGrpSpPr>
        <p:grpSpPr>
          <a:xfrm>
            <a:off x="10040279" y="467823"/>
            <a:ext cx="1935445" cy="837102"/>
            <a:chOff x="2579148" y="1556116"/>
            <a:chExt cx="1935445" cy="837102"/>
          </a:xfrm>
          <a:solidFill>
            <a:schemeClr val="accent2"/>
          </a:solidFill>
        </p:grpSpPr>
        <p:sp>
          <p:nvSpPr>
            <p:cNvPr id="13" name="Comment bubble">
              <a:extLst>
                <a:ext uri="{FF2B5EF4-FFF2-40B4-BE49-F238E27FC236}">
                  <a16:creationId xmlns:a16="http://schemas.microsoft.com/office/drawing/2014/main" id="{F2E4F475-6B02-4620-A1A4-B772427CDD6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4" name="Text">
              <a:extLst>
                <a:ext uri="{FF2B5EF4-FFF2-40B4-BE49-F238E27FC236}">
                  <a16:creationId xmlns:a16="http://schemas.microsoft.com/office/drawing/2014/main" id="{20F1A4AA-1717-4ABF-91A1-90BA7D45501C}"/>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Tree>
    <p:extLst>
      <p:ext uri="{BB962C8B-B14F-4D97-AF65-F5344CB8AC3E}">
        <p14:creationId xmlns:p14="http://schemas.microsoft.com/office/powerpoint/2010/main" val="459073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a:xfrm>
            <a:off x="3302000" y="2860745"/>
            <a:ext cx="5588000" cy="1136509"/>
          </a:xfrm>
        </p:spPr>
        <p:txBody>
          <a:bodyPr>
            <a:normAutofit/>
          </a:bodyPr>
          <a:lstStyle/>
          <a:p>
            <a:r>
              <a:rPr lang="ja-JP" altLang="en-US" dirty="0"/>
              <a:t>テンプレート</a:t>
            </a:r>
            <a:r>
              <a:rPr lang="en-US" altLang="ja-JP" dirty="0"/>
              <a:t/>
            </a:r>
            <a:br>
              <a:rPr lang="en-US" altLang="ja-JP" dirty="0"/>
            </a:br>
            <a:r>
              <a:rPr lang="ja-JP" altLang="en-US" dirty="0"/>
              <a:t>活用マニュアル</a:t>
            </a:r>
            <a:endParaRPr kumimoji="1" lang="ja-JP" altLang="en-US" dirty="0"/>
          </a:p>
        </p:txBody>
      </p:sp>
    </p:spTree>
    <p:extLst>
      <p:ext uri="{BB962C8B-B14F-4D97-AF65-F5344CB8AC3E}">
        <p14:creationId xmlns:p14="http://schemas.microsoft.com/office/powerpoint/2010/main" val="96573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a:extLst>
              <a:ext uri="{FF2B5EF4-FFF2-40B4-BE49-F238E27FC236}">
                <a16:creationId xmlns:a16="http://schemas.microsoft.com/office/drawing/2014/main" id="{290CF071-630E-40BC-A255-33E5A09357C0}"/>
              </a:ext>
            </a:extLst>
          </p:cNvPr>
          <p:cNvSpPr txBox="1">
            <a:spLocks/>
          </p:cNvSpPr>
          <p:nvPr/>
        </p:nvSpPr>
        <p:spPr>
          <a:xfrm>
            <a:off x="839788" y="5538326"/>
            <a:ext cx="10512425" cy="774571"/>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en-US" altLang="ja-JP" sz="1800" dirty="0"/>
              <a:t>good presen!</a:t>
            </a:r>
            <a:r>
              <a:rPr lang="ja-JP" altLang="en-US" sz="1800" dirty="0"/>
              <a:t>のテンプレートはこれらのポイントを意識しやすい作りになっているので、</a:t>
            </a:r>
            <a:endParaRPr lang="en-US" altLang="ja-JP" sz="1800" dirty="0"/>
          </a:p>
          <a:p>
            <a:pPr marL="0" indent="0" algn="ctr">
              <a:lnSpc>
                <a:spcPct val="100000"/>
              </a:lnSpc>
              <a:buNone/>
            </a:pPr>
            <a:r>
              <a:rPr lang="ja-JP" altLang="en-US" sz="1800" dirty="0"/>
              <a:t>ぜひ実際に活用してスライドを作成してみてください。</a:t>
            </a:r>
          </a:p>
        </p:txBody>
      </p:sp>
      <p:pic>
        <p:nvPicPr>
          <p:cNvPr id="25" name="Image">
            <a:extLst>
              <a:ext uri="{FF2B5EF4-FFF2-40B4-BE49-F238E27FC236}">
                <a16:creationId xmlns:a16="http://schemas.microsoft.com/office/drawing/2014/main" id="{4EB1D5A8-4A0E-428D-BFD2-600C97BB718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5882"/>
          <a:stretch/>
        </p:blipFill>
        <p:spPr>
          <a:xfrm>
            <a:off x="9000044" y="2763138"/>
            <a:ext cx="1517701" cy="976481"/>
          </a:xfrm>
          <a:prstGeom prst="rect">
            <a:avLst/>
          </a:prstGeom>
        </p:spPr>
      </p:pic>
      <p:cxnSp>
        <p:nvCxnSpPr>
          <p:cNvPr id="31" name="Line">
            <a:extLst>
              <a:ext uri="{FF2B5EF4-FFF2-40B4-BE49-F238E27FC236}">
                <a16:creationId xmlns:a16="http://schemas.microsoft.com/office/drawing/2014/main" id="{E83838F1-5981-4E0E-93B1-A55A9F801811}"/>
              </a:ext>
            </a:extLst>
          </p:cNvPr>
          <p:cNvCxnSpPr>
            <a:cxnSpLocks/>
          </p:cNvCxnSpPr>
          <p:nvPr/>
        </p:nvCxnSpPr>
        <p:spPr>
          <a:xfrm>
            <a:off x="8790494" y="2476953"/>
            <a:ext cx="184893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oint3">
            <a:extLst>
              <a:ext uri="{FF2B5EF4-FFF2-40B4-BE49-F238E27FC236}">
                <a16:creationId xmlns:a16="http://schemas.microsoft.com/office/drawing/2014/main" id="{41350615-185A-46A2-AED1-5D9302A48289}"/>
              </a:ext>
            </a:extLst>
          </p:cNvPr>
          <p:cNvSpPr txBox="1">
            <a:spLocks/>
          </p:cNvSpPr>
          <p:nvPr/>
        </p:nvSpPr>
        <p:spPr>
          <a:xfrm>
            <a:off x="8096835" y="1805530"/>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Point3</a:t>
            </a:r>
          </a:p>
          <a:p>
            <a:pPr marL="0" indent="0" algn="ctr">
              <a:lnSpc>
                <a:spcPct val="100000"/>
              </a:lnSpc>
              <a:buFont typeface="Arial" panose="020B0604020202020204" pitchFamily="34" charset="0"/>
              <a:buNone/>
            </a:pPr>
            <a:r>
              <a:rPr lang="ja-JP" altLang="en-US" sz="1800" b="1" dirty="0"/>
              <a:t>見やすいデザイン</a:t>
            </a:r>
            <a:endParaRPr lang="en-US" altLang="ja-JP" sz="1800" b="1"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視線が迷わないよう、余白の確保やシンプルな色使いを意識。スライドには情報を詰めすぎず、</a:t>
            </a:r>
            <a:r>
              <a:rPr lang="ja-JP" altLang="en-US" sz="1200" b="1" dirty="0">
                <a:solidFill>
                  <a:schemeClr val="bg2"/>
                </a:solidFill>
              </a:rPr>
              <a:t>シンプルにすることが「伝わる」スライドの一番のコツ！</a:t>
            </a:r>
            <a:r>
              <a:rPr lang="ja-JP" altLang="en-US" sz="1200" dirty="0"/>
              <a:t>初めて見る人の視線で資料を見返すのもオススメです。</a:t>
            </a:r>
          </a:p>
          <a:p>
            <a:pPr marL="0" indent="0">
              <a:buFont typeface="Wingdings" panose="05000000000000000000" pitchFamily="2" charset="2"/>
              <a:buNone/>
            </a:pPr>
            <a:endParaRPr lang="ja-JP" altLang="en-US" sz="1800" dirty="0"/>
          </a:p>
        </p:txBody>
      </p:sp>
      <p:pic>
        <p:nvPicPr>
          <p:cNvPr id="21" name="Image">
            <a:extLst>
              <a:ext uri="{FF2B5EF4-FFF2-40B4-BE49-F238E27FC236}">
                <a16:creationId xmlns:a16="http://schemas.microsoft.com/office/drawing/2014/main" id="{A5343272-6C7B-4C40-9477-B476D584A868}"/>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b="15610"/>
          <a:stretch/>
        </p:blipFill>
        <p:spPr>
          <a:xfrm>
            <a:off x="5192555" y="2763138"/>
            <a:ext cx="1617820" cy="915255"/>
          </a:xfrm>
          <a:prstGeom prst="rect">
            <a:avLst/>
          </a:prstGeom>
        </p:spPr>
      </p:pic>
      <p:cxnSp>
        <p:nvCxnSpPr>
          <p:cNvPr id="29" name="Line">
            <a:extLst>
              <a:ext uri="{FF2B5EF4-FFF2-40B4-BE49-F238E27FC236}">
                <a16:creationId xmlns:a16="http://schemas.microsoft.com/office/drawing/2014/main" id="{880B7C5B-02AF-4E73-9649-28013AE7F7FE}"/>
              </a:ext>
            </a:extLst>
          </p:cNvPr>
          <p:cNvCxnSpPr>
            <a:cxnSpLocks/>
          </p:cNvCxnSpPr>
          <p:nvPr/>
        </p:nvCxnSpPr>
        <p:spPr>
          <a:xfrm>
            <a:off x="4783781" y="2476953"/>
            <a:ext cx="2624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oint2">
            <a:extLst>
              <a:ext uri="{FF2B5EF4-FFF2-40B4-BE49-F238E27FC236}">
                <a16:creationId xmlns:a16="http://schemas.microsoft.com/office/drawing/2014/main" id="{F91A7748-0F38-45DD-9925-E8C758577E25}"/>
              </a:ext>
            </a:extLst>
          </p:cNvPr>
          <p:cNvSpPr txBox="1">
            <a:spLocks/>
          </p:cNvSpPr>
          <p:nvPr/>
        </p:nvSpPr>
        <p:spPr>
          <a:xfrm>
            <a:off x="4468311" y="1805531"/>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Point2</a:t>
            </a:r>
          </a:p>
          <a:p>
            <a:pPr marL="0" indent="0" algn="ctr">
              <a:lnSpc>
                <a:spcPct val="100000"/>
              </a:lnSpc>
              <a:buFont typeface="Arial" panose="020B0604020202020204" pitchFamily="34" charset="0"/>
              <a:buNone/>
            </a:pPr>
            <a:r>
              <a:rPr lang="ja-JP" altLang="en-US" sz="1800" b="1" dirty="0"/>
              <a:t>流れを意識した全体設計</a:t>
            </a:r>
            <a:endParaRPr lang="en-US" altLang="ja-JP" sz="1800"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プレゼンで一番伝えたいメインメッセージを設定し、そこから理解しやすい順番を意識しながらスライドを</a:t>
            </a:r>
            <a:r>
              <a:rPr lang="en-US" altLang="ja-JP" sz="1200" dirty="0"/>
              <a:t>1</a:t>
            </a:r>
            <a:r>
              <a:rPr lang="ja-JP" altLang="en-US" sz="1200" dirty="0"/>
              <a:t>枚ずつ作成していきます。その際に</a:t>
            </a:r>
            <a:r>
              <a:rPr lang="ja-JP" altLang="en-US" sz="1200" b="1" dirty="0">
                <a:solidFill>
                  <a:schemeClr val="bg2"/>
                </a:solidFill>
              </a:rPr>
              <a:t>スライドごとで何を伝えたいのかを明確に</a:t>
            </a:r>
            <a:r>
              <a:rPr lang="ja-JP" altLang="en-US" sz="1200" dirty="0"/>
              <a:t>するのがポイント！</a:t>
            </a:r>
          </a:p>
          <a:p>
            <a:pPr marL="0" indent="0">
              <a:buFont typeface="Wingdings" panose="05000000000000000000" pitchFamily="2" charset="2"/>
              <a:buNone/>
            </a:pPr>
            <a:endParaRPr lang="ja-JP" altLang="en-US" sz="1800" dirty="0"/>
          </a:p>
        </p:txBody>
      </p:sp>
      <p:grpSp>
        <p:nvGrpSpPr>
          <p:cNvPr id="9" name="Image">
            <a:extLst>
              <a:ext uri="{FF2B5EF4-FFF2-40B4-BE49-F238E27FC236}">
                <a16:creationId xmlns:a16="http://schemas.microsoft.com/office/drawing/2014/main" id="{668EA784-3079-4152-92F6-1A5A39B4312C}"/>
              </a:ext>
            </a:extLst>
          </p:cNvPr>
          <p:cNvGrpSpPr/>
          <p:nvPr/>
        </p:nvGrpSpPr>
        <p:grpSpPr>
          <a:xfrm>
            <a:off x="2616710" y="2846450"/>
            <a:ext cx="1192173" cy="703974"/>
            <a:chOff x="9197272" y="1905684"/>
            <a:chExt cx="7975158" cy="4709306"/>
          </a:xfrm>
        </p:grpSpPr>
        <p:pic>
          <p:nvPicPr>
            <p:cNvPr id="10" name="Doctor">
              <a:extLst>
                <a:ext uri="{FF2B5EF4-FFF2-40B4-BE49-F238E27FC236}">
                  <a16:creationId xmlns:a16="http://schemas.microsoft.com/office/drawing/2014/main" id="{D8B2F05E-3BFB-402A-9540-8F1AFB1EC3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272" y="2448662"/>
              <a:ext cx="2756707" cy="4166328"/>
            </a:xfrm>
            <a:prstGeom prst="rect">
              <a:avLst/>
            </a:prstGeom>
          </p:spPr>
        </p:pic>
        <p:pic>
          <p:nvPicPr>
            <p:cNvPr id="11" name="Man">
              <a:extLst>
                <a:ext uri="{FF2B5EF4-FFF2-40B4-BE49-F238E27FC236}">
                  <a16:creationId xmlns:a16="http://schemas.microsoft.com/office/drawing/2014/main" id="{9BD52348-0350-4047-A238-88D7F3696F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4750" y="1905684"/>
              <a:ext cx="2853115" cy="3653027"/>
            </a:xfrm>
            <a:prstGeom prst="rect">
              <a:avLst/>
            </a:prstGeom>
          </p:spPr>
        </p:pic>
        <p:pic>
          <p:nvPicPr>
            <p:cNvPr id="12" name="woman">
              <a:extLst>
                <a:ext uri="{FF2B5EF4-FFF2-40B4-BE49-F238E27FC236}">
                  <a16:creationId xmlns:a16="http://schemas.microsoft.com/office/drawing/2014/main" id="{1601A90F-AE2B-412E-BAEC-031419BA48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84098" y="2737882"/>
              <a:ext cx="2488332" cy="3877108"/>
            </a:xfrm>
            <a:prstGeom prst="rect">
              <a:avLst/>
            </a:prstGeom>
          </p:spPr>
        </p:pic>
      </p:grpSp>
      <p:grpSp>
        <p:nvGrpSpPr>
          <p:cNvPr id="20" name="Image">
            <a:extLst>
              <a:ext uri="{FF2B5EF4-FFF2-40B4-BE49-F238E27FC236}">
                <a16:creationId xmlns:a16="http://schemas.microsoft.com/office/drawing/2014/main" id="{F2BF8FC5-92F5-4961-8AC7-38F6F992F4BE}"/>
              </a:ext>
            </a:extLst>
          </p:cNvPr>
          <p:cNvGrpSpPr/>
          <p:nvPr/>
        </p:nvGrpSpPr>
        <p:grpSpPr>
          <a:xfrm>
            <a:off x="1048690" y="2768134"/>
            <a:ext cx="1282779" cy="860606"/>
            <a:chOff x="1048690" y="2768134"/>
            <a:chExt cx="1282779" cy="860606"/>
          </a:xfrm>
        </p:grpSpPr>
        <p:pic>
          <p:nvPicPr>
            <p:cNvPr id="14" name="Theater">
              <a:extLst>
                <a:ext uri="{FF2B5EF4-FFF2-40B4-BE49-F238E27FC236}">
                  <a16:creationId xmlns:a16="http://schemas.microsoft.com/office/drawing/2014/main" id="{D2504A2C-B0EA-4995-A65C-A20F3A6605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690" y="2768134"/>
              <a:ext cx="864814" cy="609765"/>
            </a:xfrm>
            <a:prstGeom prst="rect">
              <a:avLst/>
            </a:prstGeom>
          </p:spPr>
        </p:pic>
        <p:grpSp>
          <p:nvGrpSpPr>
            <p:cNvPr id="16" name="White">
              <a:extLst>
                <a:ext uri="{FF2B5EF4-FFF2-40B4-BE49-F238E27FC236}">
                  <a16:creationId xmlns:a16="http://schemas.microsoft.com/office/drawing/2014/main" id="{43EE8CFB-4797-404B-B023-2BEEC2C303D4}"/>
                </a:ext>
              </a:extLst>
            </p:cNvPr>
            <p:cNvGrpSpPr/>
            <p:nvPr/>
          </p:nvGrpSpPr>
          <p:grpSpPr>
            <a:xfrm>
              <a:off x="1521966" y="3161726"/>
              <a:ext cx="417503" cy="297895"/>
              <a:chOff x="4766505" y="4613031"/>
              <a:chExt cx="2267344" cy="1617784"/>
            </a:xfrm>
            <a:solidFill>
              <a:schemeClr val="bg1"/>
            </a:solidFill>
          </p:grpSpPr>
          <p:sp>
            <p:nvSpPr>
              <p:cNvPr id="18" name="Background">
                <a:extLst>
                  <a:ext uri="{FF2B5EF4-FFF2-40B4-BE49-F238E27FC236}">
                    <a16:creationId xmlns:a16="http://schemas.microsoft.com/office/drawing/2014/main" id="{9148F0F8-0999-4BD6-99BA-DE99D306E66F}"/>
                  </a:ext>
                </a:extLst>
              </p:cNvPr>
              <p:cNvSpPr/>
              <p:nvPr/>
            </p:nvSpPr>
            <p:spPr>
              <a:xfrm rot="5400000">
                <a:off x="4593052" y="4786484"/>
                <a:ext cx="1617784" cy="1270883"/>
              </a:xfrm>
              <a:prstGeom prst="trapezoid">
                <a:avLst>
                  <a:gd name="adj" fmla="val 159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sp>
            <p:nvSpPr>
              <p:cNvPr id="19" name="Background">
                <a:extLst>
                  <a:ext uri="{FF2B5EF4-FFF2-40B4-BE49-F238E27FC236}">
                    <a16:creationId xmlns:a16="http://schemas.microsoft.com/office/drawing/2014/main" id="{911623D8-CD2E-4513-B4D4-4AB3430A3BFB}"/>
                  </a:ext>
                </a:extLst>
              </p:cNvPr>
              <p:cNvSpPr/>
              <p:nvPr/>
            </p:nvSpPr>
            <p:spPr>
              <a:xfrm rot="16200000">
                <a:off x="5797062" y="4923695"/>
                <a:ext cx="1477114" cy="996462"/>
              </a:xfrm>
              <a:prstGeom prst="trapezoid">
                <a:avLst>
                  <a:gd name="adj" fmla="val 129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grpSp>
        <p:pic>
          <p:nvPicPr>
            <p:cNvPr id="17" name="Room">
              <a:extLst>
                <a:ext uri="{FF2B5EF4-FFF2-40B4-BE49-F238E27FC236}">
                  <a16:creationId xmlns:a16="http://schemas.microsoft.com/office/drawing/2014/main" id="{586EA233-8FFD-4C16-9464-0B3EE60D31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108" y="3127057"/>
              <a:ext cx="814361" cy="501683"/>
            </a:xfrm>
            <a:prstGeom prst="rect">
              <a:avLst/>
            </a:prstGeom>
          </p:spPr>
        </p:pic>
      </p:grpSp>
      <p:cxnSp>
        <p:nvCxnSpPr>
          <p:cNvPr id="27" name="Line">
            <a:extLst>
              <a:ext uri="{FF2B5EF4-FFF2-40B4-BE49-F238E27FC236}">
                <a16:creationId xmlns:a16="http://schemas.microsoft.com/office/drawing/2014/main" id="{4AFD11A4-1B48-4AC9-BA4B-84038B492392}"/>
              </a:ext>
            </a:extLst>
          </p:cNvPr>
          <p:cNvCxnSpPr>
            <a:cxnSpLocks/>
          </p:cNvCxnSpPr>
          <p:nvPr/>
        </p:nvCxnSpPr>
        <p:spPr>
          <a:xfrm>
            <a:off x="1547512" y="2476953"/>
            <a:ext cx="1862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Point1">
            <a:extLst>
              <a:ext uri="{FF2B5EF4-FFF2-40B4-BE49-F238E27FC236}">
                <a16:creationId xmlns:a16="http://schemas.microsoft.com/office/drawing/2014/main" id="{C20C7801-778F-45DA-A69D-5A47DA2E5D6C}"/>
              </a:ext>
            </a:extLst>
          </p:cNvPr>
          <p:cNvSpPr txBox="1">
            <a:spLocks/>
          </p:cNvSpPr>
          <p:nvPr/>
        </p:nvSpPr>
        <p:spPr>
          <a:xfrm>
            <a:off x="839787" y="1805532"/>
            <a:ext cx="3255378" cy="356815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200" dirty="0"/>
              <a:t>Point1</a:t>
            </a:r>
          </a:p>
          <a:p>
            <a:pPr marL="0" indent="0" algn="ctr">
              <a:lnSpc>
                <a:spcPct val="100000"/>
              </a:lnSpc>
              <a:buNone/>
            </a:pPr>
            <a:r>
              <a:rPr lang="ja-JP" altLang="en-US" sz="1800" b="1" dirty="0"/>
              <a:t>シーンに合わせる</a:t>
            </a:r>
            <a:endParaRPr lang="en-US" altLang="ja-JP" sz="1800" b="1" dirty="0"/>
          </a:p>
          <a:p>
            <a:pPr marL="0" indent="0" algn="ctr">
              <a:lnSpc>
                <a:spcPct val="100000"/>
              </a:lnSpc>
              <a:buNone/>
            </a:pPr>
            <a:endParaRPr lang="en-US" altLang="ja-JP" dirty="0"/>
          </a:p>
          <a:p>
            <a:pPr marL="0" indent="0" algn="ctr">
              <a:lnSpc>
                <a:spcPct val="100000"/>
              </a:lnSpc>
              <a:buNone/>
            </a:pPr>
            <a:endParaRPr lang="en-US" altLang="ja-JP" dirty="0"/>
          </a:p>
          <a:p>
            <a:pPr marL="0" indent="0" algn="ctr">
              <a:lnSpc>
                <a:spcPct val="100000"/>
              </a:lnSpc>
              <a:buNone/>
            </a:pPr>
            <a:endParaRPr lang="en-US" altLang="ja-JP" dirty="0"/>
          </a:p>
          <a:p>
            <a:pPr marL="0" indent="0" algn="just">
              <a:lnSpc>
                <a:spcPct val="150000"/>
              </a:lnSpc>
              <a:spcBef>
                <a:spcPts val="0"/>
              </a:spcBef>
              <a:buNone/>
            </a:pPr>
            <a:r>
              <a:rPr lang="ja-JP" altLang="en-US" sz="1200" dirty="0"/>
              <a:t>ターゲットがどういう層なのか、どのような形で活用する資料なのかによって、最適な資料の仕様が異なります。</a:t>
            </a:r>
            <a:r>
              <a:rPr lang="ja-JP" altLang="en-US" sz="1200" b="1" dirty="0">
                <a:solidFill>
                  <a:schemeClr val="bg2"/>
                </a:solidFill>
              </a:rPr>
              <a:t>シーンに合わせたスライドを作成し、伝達力アップ</a:t>
            </a:r>
            <a:r>
              <a:rPr lang="ja-JP" altLang="en-US" sz="1200" dirty="0"/>
              <a:t>に！</a:t>
            </a:r>
            <a:endParaRPr lang="en-US" altLang="ja-JP" sz="1200" dirty="0"/>
          </a:p>
          <a:p>
            <a:pPr marL="0" indent="0">
              <a:buFont typeface="Wingdings" panose="05000000000000000000" pitchFamily="2" charset="2"/>
              <a:buNone/>
            </a:pPr>
            <a:endParaRPr lang="ja-JP" altLang="en-US" sz="1800" dirty="0"/>
          </a:p>
        </p:txBody>
      </p:sp>
      <p:sp>
        <p:nvSpPr>
          <p:cNvPr id="4" name="Text">
            <a:extLst>
              <a:ext uri="{FF2B5EF4-FFF2-40B4-BE49-F238E27FC236}">
                <a16:creationId xmlns:a16="http://schemas.microsoft.com/office/drawing/2014/main" id="{AD20E155-06A6-46AD-808E-BC22D4111FF8}"/>
              </a:ext>
            </a:extLst>
          </p:cNvPr>
          <p:cNvSpPr>
            <a:spLocks noGrp="1"/>
          </p:cNvSpPr>
          <p:nvPr>
            <p:ph type="body" sz="quarter" idx="29"/>
          </p:nvPr>
        </p:nvSpPr>
        <p:spPr/>
        <p:txBody>
          <a:bodyPr/>
          <a:lstStyle/>
          <a:p>
            <a:pPr marL="0" indent="0">
              <a:buNone/>
            </a:pPr>
            <a:r>
              <a:rPr lang="ja-JP" altLang="en-US" sz="1800" dirty="0"/>
              <a:t>「伝わる」プレゼンスライド作成のコツは、</a:t>
            </a:r>
            <a:r>
              <a:rPr lang="en-US" altLang="ja-JP" sz="1800" dirty="0"/>
              <a:t>3</a:t>
            </a:r>
            <a:r>
              <a:rPr lang="ja-JP" altLang="en-US" sz="1800" dirty="0"/>
              <a:t>つのポイントを押さえること。</a:t>
            </a:r>
          </a:p>
        </p:txBody>
      </p:sp>
      <p:sp>
        <p:nvSpPr>
          <p:cNvPr id="3" name="Title">
            <a:extLst>
              <a:ext uri="{FF2B5EF4-FFF2-40B4-BE49-F238E27FC236}">
                <a16:creationId xmlns:a16="http://schemas.microsoft.com/office/drawing/2014/main" id="{F7A9E577-4668-4EDA-9FD9-2EFCF063A91F}"/>
              </a:ext>
            </a:extLst>
          </p:cNvPr>
          <p:cNvSpPr>
            <a:spLocks noGrp="1"/>
          </p:cNvSpPr>
          <p:nvPr>
            <p:ph type="title"/>
          </p:nvPr>
        </p:nvSpPr>
        <p:spPr/>
        <p:txBody>
          <a:bodyPr/>
          <a:lstStyle/>
          <a:p>
            <a:r>
              <a:rPr lang="en-US" altLang="ja-JP" dirty="0"/>
              <a:t>3</a:t>
            </a:r>
            <a:r>
              <a:rPr lang="ja-JP" altLang="en-US" dirty="0"/>
              <a:t>つのポイント</a:t>
            </a:r>
            <a:endParaRPr kumimoji="1" lang="ja-JP" altLang="en-US" dirty="0"/>
          </a:p>
        </p:txBody>
      </p:sp>
    </p:spTree>
    <p:extLst>
      <p:ext uri="{BB962C8B-B14F-4D97-AF65-F5344CB8AC3E}">
        <p14:creationId xmlns:p14="http://schemas.microsoft.com/office/powerpoint/2010/main" val="1435336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creen"/>
          <p:cNvSpPr/>
          <p:nvPr/>
        </p:nvSpPr>
        <p:spPr>
          <a:xfrm>
            <a:off x="6181877" y="3737387"/>
            <a:ext cx="5170335" cy="2200602"/>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スクリーンプレゼン用</a:t>
            </a:r>
            <a:endParaRPr lang="en-US" altLang="ja-JP" b="1" dirty="0"/>
          </a:p>
          <a:p>
            <a:pPr>
              <a:spcBef>
                <a:spcPts val="600"/>
              </a:spcBef>
            </a:pPr>
            <a:r>
              <a:rPr lang="ja-JP" altLang="en-US" sz="1600" dirty="0"/>
              <a:t>推奨フォントサイズ＝</a:t>
            </a:r>
            <a:r>
              <a:rPr lang="en-US" altLang="ja-JP" sz="1600" dirty="0"/>
              <a:t>24pt</a:t>
            </a:r>
          </a:p>
          <a:p>
            <a:r>
              <a:rPr lang="ja-JP" altLang="en-US" sz="1400" dirty="0"/>
              <a:t>（中面の本文サイズとしてデフォルト設定済）</a:t>
            </a:r>
            <a:endParaRPr lang="en-US" altLang="ja-JP" sz="1400" dirty="0"/>
          </a:p>
          <a:p>
            <a:endParaRPr lang="en-US" altLang="ja-JP" sz="1400" dirty="0"/>
          </a:p>
          <a:p>
            <a:r>
              <a:rPr lang="ja-JP" altLang="en-US" sz="1400" dirty="0">
                <a:solidFill>
                  <a:schemeClr val="tx1">
                    <a:lumMod val="85000"/>
                    <a:lumOff val="15000"/>
                  </a:schemeClr>
                </a:solidFill>
              </a:rPr>
              <a:t>あくまで目安になりますので、実際に使用するスクリーン</a:t>
            </a:r>
            <a:r>
              <a:rPr lang="ja-JP" altLang="en-US" sz="1400" dirty="0" smtClean="0">
                <a:solidFill>
                  <a:schemeClr val="tx1">
                    <a:lumMod val="85000"/>
                    <a:lumOff val="15000"/>
                  </a:schemeClr>
                </a:solidFill>
              </a:rPr>
              <a:t>に</a:t>
            </a:r>
            <a:endParaRPr lang="en-US" altLang="ja-JP" sz="1400" dirty="0" smtClean="0">
              <a:solidFill>
                <a:schemeClr val="tx1">
                  <a:lumMod val="85000"/>
                  <a:lumOff val="15000"/>
                </a:schemeClr>
              </a:solidFill>
            </a:endParaRPr>
          </a:p>
          <a:p>
            <a:r>
              <a:rPr lang="ja-JP" altLang="en-US" sz="1400" dirty="0" smtClean="0">
                <a:solidFill>
                  <a:schemeClr val="tx1">
                    <a:lumMod val="85000"/>
                    <a:lumOff val="15000"/>
                  </a:schemeClr>
                </a:solidFill>
              </a:rPr>
              <a:t>投</a:t>
            </a:r>
            <a:r>
              <a:rPr lang="ja-JP" altLang="en-US" sz="1400" dirty="0">
                <a:solidFill>
                  <a:schemeClr val="tx1">
                    <a:lumMod val="85000"/>
                    <a:lumOff val="15000"/>
                  </a:schemeClr>
                </a:solidFill>
              </a:rPr>
              <a:t>影して確認し、調整することを推奨します。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また、オンラインプレゼンと比較し以下２点もより重要です。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・薄いカラーを極力使わない</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・解像度の低い画像を使わない</a:t>
            </a:r>
            <a:endParaRPr lang="en-US" altLang="ja-JP" sz="1400" dirty="0">
              <a:solidFill>
                <a:schemeClr val="tx1">
                  <a:lumMod val="85000"/>
                  <a:lumOff val="15000"/>
                </a:schemeClr>
              </a:solidFill>
            </a:endParaRPr>
          </a:p>
        </p:txBody>
      </p:sp>
      <p:sp>
        <p:nvSpPr>
          <p:cNvPr id="7" name="Online"/>
          <p:cNvSpPr/>
          <p:nvPr/>
        </p:nvSpPr>
        <p:spPr>
          <a:xfrm>
            <a:off x="840909" y="3737387"/>
            <a:ext cx="4921250" cy="1769715"/>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オンラインプレゼン用</a:t>
            </a:r>
            <a:endParaRPr lang="en-US" altLang="ja-JP" dirty="0"/>
          </a:p>
          <a:p>
            <a:pPr>
              <a:spcBef>
                <a:spcPts val="600"/>
              </a:spcBef>
            </a:pPr>
            <a:r>
              <a:rPr lang="ja-JP" altLang="en-US" sz="1600" dirty="0"/>
              <a:t>推奨フォントサイズ＝</a:t>
            </a:r>
            <a:r>
              <a:rPr lang="en-US" altLang="ja-JP" sz="1600" dirty="0"/>
              <a:t>18pt</a:t>
            </a:r>
          </a:p>
          <a:p>
            <a:r>
              <a:rPr lang="ja-JP" altLang="en-US" sz="1400" dirty="0"/>
              <a:t>（中面の本文サイズとしてデフォルト設定済）</a:t>
            </a:r>
            <a:endParaRPr lang="en-US" altLang="ja-JP" sz="1400" dirty="0"/>
          </a:p>
          <a:p>
            <a:endParaRPr lang="en-US" altLang="ja-JP" sz="1400" dirty="0"/>
          </a:p>
          <a:p>
            <a:r>
              <a:rPr lang="ja-JP" altLang="en-US" sz="1400" dirty="0"/>
              <a:t>オンラインプレゼンの場合は多少フォントサイズが小さくても見えますが、情報を詰め込みすぎると伝わりづらくなります。無理せずスライドを分割することを推奨します。</a:t>
            </a:r>
            <a:endParaRPr lang="en-US" altLang="ja-JP" sz="1600" dirty="0"/>
          </a:p>
        </p:txBody>
      </p:sp>
      <p:sp>
        <p:nvSpPr>
          <p:cNvPr id="4" name="Text">
            <a:extLst>
              <a:ext uri="{FF2B5EF4-FFF2-40B4-BE49-F238E27FC236}">
                <a16:creationId xmlns:a16="http://schemas.microsoft.com/office/drawing/2014/main" id="{2C5C3A13-C9DF-4CA4-9D95-A2C69704BCFE}"/>
              </a:ext>
            </a:extLst>
          </p:cNvPr>
          <p:cNvSpPr>
            <a:spLocks noGrp="1"/>
          </p:cNvSpPr>
          <p:nvPr>
            <p:ph type="body" sz="quarter" idx="29"/>
          </p:nvPr>
        </p:nvSpPr>
        <p:spPr>
          <a:xfrm>
            <a:off x="839788" y="1304925"/>
            <a:ext cx="10512425" cy="1892826"/>
          </a:xfrm>
        </p:spPr>
        <p:txBody>
          <a:bodyPr/>
          <a:lstStyle/>
          <a:p>
            <a:pPr marL="0" indent="0">
              <a:lnSpc>
                <a:spcPct val="130000"/>
              </a:lnSpc>
              <a:spcBef>
                <a:spcPts val="0"/>
              </a:spcBef>
              <a:buNone/>
            </a:pPr>
            <a:r>
              <a:rPr lang="ja-JP" altLang="en-US" dirty="0"/>
              <a:t>投影画面の大きさによって見やすいフォントサイズは異なるため、</a:t>
            </a:r>
            <a:r>
              <a:rPr lang="en-US" altLang="ja-JP" dirty="0"/>
              <a:t>good presen!</a:t>
            </a:r>
            <a:r>
              <a:rPr lang="ja-JP" altLang="en-US" dirty="0"/>
              <a:t>のテンプレートでは</a:t>
            </a:r>
            <a:r>
              <a:rPr lang="en-US" altLang="ja-JP" dirty="0"/>
              <a:t>Zoom</a:t>
            </a:r>
            <a:r>
              <a:rPr lang="ja-JP" altLang="en-US" dirty="0"/>
              <a:t>や</a:t>
            </a:r>
            <a:r>
              <a:rPr lang="en-US" altLang="ja-JP" dirty="0"/>
              <a:t>teams</a:t>
            </a:r>
            <a:r>
              <a:rPr lang="ja-JP" altLang="en-US" dirty="0"/>
              <a:t>でのプレゼンに最適な</a:t>
            </a:r>
            <a:r>
              <a:rPr lang="ja-JP" altLang="en-US" b="1" dirty="0">
                <a:solidFill>
                  <a:schemeClr val="bg2"/>
                </a:solidFill>
              </a:rPr>
              <a:t>オンライン用テンプレート</a:t>
            </a:r>
            <a:r>
              <a:rPr lang="ja-JP" altLang="en-US" dirty="0"/>
              <a:t>とモニターや</a:t>
            </a:r>
            <a:r>
              <a:rPr lang="ja-JP" altLang="en-US" sz="1800" dirty="0">
                <a:solidFill>
                  <a:schemeClr val="tx1">
                    <a:lumMod val="85000"/>
                    <a:lumOff val="15000"/>
                  </a:schemeClr>
                </a:solidFill>
              </a:rPr>
              <a:t>スクリーンでのプレゼンに最適な</a:t>
            </a:r>
            <a:r>
              <a:rPr lang="ja-JP" altLang="en-US" sz="1800" b="1" dirty="0">
                <a:solidFill>
                  <a:schemeClr val="bg2"/>
                </a:solidFill>
              </a:rPr>
              <a:t>スクリーン用テンプレート</a:t>
            </a:r>
            <a:r>
              <a:rPr lang="ja-JP" altLang="en-US" sz="1800" dirty="0">
                <a:solidFill>
                  <a:schemeClr val="tx1">
                    <a:lumMod val="85000"/>
                    <a:lumOff val="15000"/>
                  </a:schemeClr>
                </a:solidFill>
              </a:rPr>
              <a:t>の</a:t>
            </a:r>
            <a:r>
              <a:rPr lang="en-US" altLang="ja-JP" sz="1800" dirty="0">
                <a:solidFill>
                  <a:schemeClr val="tx1">
                    <a:lumMod val="85000"/>
                    <a:lumOff val="15000"/>
                  </a:schemeClr>
                </a:solidFill>
              </a:rPr>
              <a:t>2</a:t>
            </a:r>
            <a:r>
              <a:rPr lang="ja-JP" altLang="en-US" sz="1800" dirty="0">
                <a:solidFill>
                  <a:schemeClr val="tx1">
                    <a:lumMod val="85000"/>
                    <a:lumOff val="15000"/>
                  </a:schemeClr>
                </a:solidFill>
              </a:rPr>
              <a:t>種を用意しています。</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それぞれの最適なフォントサイズやテキスト量で資料が作成できるようになっているので、</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資料の活用方法に合わせて選択してください。</a:t>
            </a:r>
            <a:endParaRPr lang="ja-JP" altLang="en-US" sz="1800" dirty="0"/>
          </a:p>
        </p:txBody>
      </p:sp>
      <p:sp>
        <p:nvSpPr>
          <p:cNvPr id="3" name="Title">
            <a:extLst>
              <a:ext uri="{FF2B5EF4-FFF2-40B4-BE49-F238E27FC236}">
                <a16:creationId xmlns:a16="http://schemas.microsoft.com/office/drawing/2014/main" id="{72C9131C-58D6-49BE-A6EF-A2C44D79FA30}"/>
              </a:ext>
            </a:extLst>
          </p:cNvPr>
          <p:cNvSpPr>
            <a:spLocks noGrp="1"/>
          </p:cNvSpPr>
          <p:nvPr>
            <p:ph type="title"/>
          </p:nvPr>
        </p:nvSpPr>
        <p:spPr/>
        <p:txBody>
          <a:bodyPr>
            <a:normAutofit/>
          </a:bodyPr>
          <a:lstStyle/>
          <a:p>
            <a:r>
              <a:rPr lang="ja-JP" altLang="en-US" sz="1800" dirty="0"/>
              <a:t>シーンに合わせる　</a:t>
            </a:r>
            <a:r>
              <a:rPr lang="ja-JP" altLang="en-US" dirty="0"/>
              <a:t>投影画面に合った選び方</a:t>
            </a:r>
            <a:endParaRPr kumimoji="1" lang="ja-JP" altLang="en-US" dirty="0"/>
          </a:p>
        </p:txBody>
      </p:sp>
    </p:spTree>
    <p:extLst>
      <p:ext uri="{BB962C8B-B14F-4D97-AF65-F5344CB8AC3E}">
        <p14:creationId xmlns:p14="http://schemas.microsoft.com/office/powerpoint/2010/main" val="46281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mage slide"/>
          <p:cNvSpPr txBox="1"/>
          <p:nvPr/>
        </p:nvSpPr>
        <p:spPr>
          <a:xfrm>
            <a:off x="7849882" y="5983372"/>
            <a:ext cx="723275" cy="253916"/>
          </a:xfrm>
          <a:prstGeom prst="rect">
            <a:avLst/>
          </a:prstGeom>
          <a:noFill/>
        </p:spPr>
        <p:txBody>
          <a:bodyPr wrap="none" rtlCol="0">
            <a:spAutoFit/>
          </a:bodyPr>
          <a:lstStyle/>
          <a:p>
            <a:pPr algn="ctr"/>
            <a:r>
              <a:rPr lang="ja-JP" altLang="en-US" sz="1050" dirty="0"/>
              <a:t>画像あり</a:t>
            </a:r>
            <a:endParaRPr lang="en-US" sz="1050" dirty="0"/>
          </a:p>
        </p:txBody>
      </p:sp>
      <p:pic>
        <p:nvPicPr>
          <p:cNvPr id="4" name="Template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87135" y="4827932"/>
            <a:ext cx="2048000" cy="1152000"/>
          </a:xfrm>
          <a:prstGeom prst="rect">
            <a:avLst/>
          </a:prstGeom>
          <a:ln>
            <a:solidFill>
              <a:schemeClr val="accent2"/>
            </a:solidFill>
          </a:ln>
        </p:spPr>
      </p:pic>
      <p:sp>
        <p:nvSpPr>
          <p:cNvPr id="35" name="White&amp;Color slide"/>
          <p:cNvSpPr txBox="1"/>
          <p:nvPr/>
        </p:nvSpPr>
        <p:spPr>
          <a:xfrm>
            <a:off x="5670674" y="5983372"/>
            <a:ext cx="857927" cy="253916"/>
          </a:xfrm>
          <a:prstGeom prst="rect">
            <a:avLst/>
          </a:prstGeom>
          <a:noFill/>
        </p:spPr>
        <p:txBody>
          <a:bodyPr wrap="none" rtlCol="0">
            <a:spAutoFit/>
          </a:bodyPr>
          <a:lstStyle/>
          <a:p>
            <a:pPr algn="ctr"/>
            <a:r>
              <a:rPr lang="ja-JP" altLang="en-US" sz="1050" dirty="0"/>
              <a:t>白＆カラー</a:t>
            </a:r>
            <a:endParaRPr lang="en-US" sz="1050" dirty="0"/>
          </a:p>
        </p:txBody>
      </p:sp>
      <p:pic>
        <p:nvPicPr>
          <p:cNvPr id="12" name="Template imag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72000" y="4827932"/>
            <a:ext cx="2048000" cy="1152000"/>
          </a:xfrm>
          <a:prstGeom prst="rect">
            <a:avLst/>
          </a:prstGeom>
          <a:ln>
            <a:solidFill>
              <a:schemeClr val="accent2"/>
            </a:solidFill>
          </a:ln>
        </p:spPr>
      </p:pic>
      <p:sp>
        <p:nvSpPr>
          <p:cNvPr id="34" name="Color slide"/>
          <p:cNvSpPr txBox="1"/>
          <p:nvPr/>
        </p:nvSpPr>
        <p:spPr>
          <a:xfrm>
            <a:off x="3420786" y="5983372"/>
            <a:ext cx="1127232" cy="253916"/>
          </a:xfrm>
          <a:prstGeom prst="rect">
            <a:avLst/>
          </a:prstGeom>
          <a:noFill/>
        </p:spPr>
        <p:txBody>
          <a:bodyPr wrap="none" rtlCol="0">
            <a:spAutoFit/>
          </a:bodyPr>
          <a:lstStyle/>
          <a:p>
            <a:pPr algn="ctr"/>
            <a:r>
              <a:rPr lang="ja-JP" altLang="en-US" sz="1050" dirty="0"/>
              <a:t>中面（カラー）</a:t>
            </a:r>
            <a:endParaRPr lang="en-US" sz="1050" dirty="0"/>
          </a:p>
        </p:txBody>
      </p:sp>
      <p:pic>
        <p:nvPicPr>
          <p:cNvPr id="11" name="Template image"/>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4515" y="4827932"/>
            <a:ext cx="2048000" cy="1152000"/>
          </a:xfrm>
          <a:prstGeom prst="rect">
            <a:avLst/>
          </a:prstGeom>
          <a:ln>
            <a:solidFill>
              <a:schemeClr val="accent2"/>
            </a:solidFill>
          </a:ln>
        </p:spPr>
      </p:pic>
      <p:sp>
        <p:nvSpPr>
          <p:cNvPr id="33" name="White slide"/>
          <p:cNvSpPr txBox="1"/>
          <p:nvPr/>
        </p:nvSpPr>
        <p:spPr>
          <a:xfrm>
            <a:off x="1443838" y="5983372"/>
            <a:ext cx="857927" cy="253916"/>
          </a:xfrm>
          <a:prstGeom prst="rect">
            <a:avLst/>
          </a:prstGeom>
          <a:noFill/>
        </p:spPr>
        <p:txBody>
          <a:bodyPr wrap="none" rtlCol="0">
            <a:spAutoFit/>
          </a:bodyPr>
          <a:lstStyle/>
          <a:p>
            <a:pPr algn="ctr"/>
            <a:r>
              <a:rPr lang="ja-JP" altLang="en-US" sz="1050" dirty="0"/>
              <a:t>中面（白）</a:t>
            </a:r>
            <a:endParaRPr lang="en-US" sz="1050" dirty="0"/>
          </a:p>
        </p:txBody>
      </p:sp>
      <p:pic>
        <p:nvPicPr>
          <p:cNvPr id="9" name="Template image"/>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8939" y="4827932"/>
            <a:ext cx="2048000" cy="1152000"/>
          </a:xfrm>
          <a:prstGeom prst="rect">
            <a:avLst/>
          </a:prstGeom>
          <a:ln>
            <a:solidFill>
              <a:schemeClr val="accent2"/>
            </a:solidFill>
          </a:ln>
        </p:spPr>
      </p:pic>
      <p:sp>
        <p:nvSpPr>
          <p:cNvPr id="32" name="Chapter slide3"/>
          <p:cNvSpPr txBox="1"/>
          <p:nvPr/>
        </p:nvSpPr>
        <p:spPr>
          <a:xfrm>
            <a:off x="10033773" y="4298585"/>
            <a:ext cx="588624" cy="253916"/>
          </a:xfrm>
          <a:prstGeom prst="rect">
            <a:avLst/>
          </a:prstGeom>
          <a:noFill/>
        </p:spPr>
        <p:txBody>
          <a:bodyPr wrap="none" rtlCol="0">
            <a:spAutoFit/>
          </a:bodyPr>
          <a:lstStyle/>
          <a:p>
            <a:pPr algn="ctr"/>
            <a:r>
              <a:rPr lang="ja-JP" altLang="en-US" sz="1050" dirty="0"/>
              <a:t>中扉③</a:t>
            </a:r>
            <a:endParaRPr lang="en-US" sz="1050" dirty="0"/>
          </a:p>
        </p:txBody>
      </p:sp>
      <p:pic>
        <p:nvPicPr>
          <p:cNvPr id="14" name="Template image"/>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03445" y="3139007"/>
            <a:ext cx="2048000" cy="1152000"/>
          </a:xfrm>
          <a:prstGeom prst="rect">
            <a:avLst/>
          </a:prstGeom>
          <a:ln>
            <a:solidFill>
              <a:schemeClr val="accent2"/>
            </a:solidFill>
          </a:ln>
        </p:spPr>
      </p:pic>
      <p:sp>
        <p:nvSpPr>
          <p:cNvPr id="28" name="Chapter slide2"/>
          <p:cNvSpPr txBox="1"/>
          <p:nvPr/>
        </p:nvSpPr>
        <p:spPr>
          <a:xfrm>
            <a:off x="7917207" y="4298585"/>
            <a:ext cx="588624" cy="253916"/>
          </a:xfrm>
          <a:prstGeom prst="rect">
            <a:avLst/>
          </a:prstGeom>
          <a:noFill/>
        </p:spPr>
        <p:txBody>
          <a:bodyPr wrap="none" rtlCol="0">
            <a:spAutoFit/>
          </a:bodyPr>
          <a:lstStyle/>
          <a:p>
            <a:pPr algn="ctr"/>
            <a:r>
              <a:rPr lang="ja-JP" altLang="en-US" sz="1050" dirty="0"/>
              <a:t>中扉②</a:t>
            </a:r>
            <a:endParaRPr lang="en-US" sz="1050" dirty="0"/>
          </a:p>
        </p:txBody>
      </p:sp>
      <p:pic>
        <p:nvPicPr>
          <p:cNvPr id="18" name="Template image"/>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87135" y="3139007"/>
            <a:ext cx="2048000" cy="1152000"/>
          </a:xfrm>
          <a:prstGeom prst="rect">
            <a:avLst/>
          </a:prstGeom>
          <a:ln>
            <a:solidFill>
              <a:schemeClr val="accent2"/>
            </a:solidFill>
          </a:ln>
        </p:spPr>
      </p:pic>
      <p:sp>
        <p:nvSpPr>
          <p:cNvPr id="26" name="Chapter slide1"/>
          <p:cNvSpPr txBox="1"/>
          <p:nvPr/>
        </p:nvSpPr>
        <p:spPr>
          <a:xfrm>
            <a:off x="5800642" y="4298585"/>
            <a:ext cx="588623" cy="253916"/>
          </a:xfrm>
          <a:prstGeom prst="rect">
            <a:avLst/>
          </a:prstGeom>
          <a:noFill/>
        </p:spPr>
        <p:txBody>
          <a:bodyPr wrap="none" rtlCol="0">
            <a:spAutoFit/>
          </a:bodyPr>
          <a:lstStyle/>
          <a:p>
            <a:pPr algn="ctr"/>
            <a:r>
              <a:rPr lang="ja-JP" altLang="en-US" sz="1050" dirty="0"/>
              <a:t>中扉①</a:t>
            </a:r>
            <a:endParaRPr lang="en-US" sz="1050" dirty="0"/>
          </a:p>
        </p:txBody>
      </p:sp>
      <p:pic>
        <p:nvPicPr>
          <p:cNvPr id="16" name="Template image"/>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70825" y="3139007"/>
            <a:ext cx="2048000" cy="1152000"/>
          </a:xfrm>
          <a:prstGeom prst="rect">
            <a:avLst/>
          </a:prstGeom>
          <a:ln>
            <a:solidFill>
              <a:schemeClr val="accent2"/>
            </a:solidFill>
          </a:ln>
        </p:spPr>
      </p:pic>
      <p:sp>
        <p:nvSpPr>
          <p:cNvPr id="24" name="Index　slide"/>
          <p:cNvSpPr txBox="1"/>
          <p:nvPr/>
        </p:nvSpPr>
        <p:spPr>
          <a:xfrm>
            <a:off x="3462990" y="4298585"/>
            <a:ext cx="1031051" cy="261610"/>
          </a:xfrm>
          <a:prstGeom prst="rect">
            <a:avLst/>
          </a:prstGeom>
          <a:noFill/>
        </p:spPr>
        <p:txBody>
          <a:bodyPr wrap="none" rtlCol="0">
            <a:spAutoFit/>
          </a:bodyPr>
          <a:lstStyle/>
          <a:p>
            <a:pPr algn="ctr"/>
            <a:r>
              <a:rPr lang="ja-JP" altLang="en-US" sz="1050" dirty="0"/>
              <a:t>インデックス</a:t>
            </a:r>
            <a:endParaRPr lang="en-US" sz="1050" dirty="0"/>
          </a:p>
        </p:txBody>
      </p:sp>
      <p:pic>
        <p:nvPicPr>
          <p:cNvPr id="27" name="Template image">
            <a:extLst>
              <a:ext uri="{FF2B5EF4-FFF2-40B4-BE49-F238E27FC236}">
                <a16:creationId xmlns:a16="http://schemas.microsoft.com/office/drawing/2014/main" id="{B099CB8E-22B7-42A6-ABCE-99BF88B061E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54515" y="3148632"/>
            <a:ext cx="2048000" cy="1152000"/>
          </a:xfrm>
          <a:prstGeom prst="rect">
            <a:avLst/>
          </a:prstGeom>
          <a:ln>
            <a:solidFill>
              <a:schemeClr val="accent2"/>
            </a:solidFill>
          </a:ln>
        </p:spPr>
      </p:pic>
      <p:sp>
        <p:nvSpPr>
          <p:cNvPr id="10" name="Title　slide"/>
          <p:cNvSpPr txBox="1"/>
          <p:nvPr/>
        </p:nvSpPr>
        <p:spPr>
          <a:xfrm>
            <a:off x="1628808" y="4298585"/>
            <a:ext cx="466794" cy="261610"/>
          </a:xfrm>
          <a:prstGeom prst="rect">
            <a:avLst/>
          </a:prstGeom>
          <a:noFill/>
        </p:spPr>
        <p:txBody>
          <a:bodyPr wrap="none" rtlCol="0">
            <a:spAutoFit/>
          </a:bodyPr>
          <a:lstStyle/>
          <a:p>
            <a:pPr algn="ctr"/>
            <a:r>
              <a:rPr lang="ja-JP" altLang="en-US" sz="1050" dirty="0"/>
              <a:t>表紙</a:t>
            </a:r>
            <a:endParaRPr lang="en-US" sz="1050" dirty="0"/>
          </a:p>
        </p:txBody>
      </p:sp>
      <p:pic>
        <p:nvPicPr>
          <p:cNvPr id="21" name="Template image">
            <a:extLst>
              <a:ext uri="{FF2B5EF4-FFF2-40B4-BE49-F238E27FC236}">
                <a16:creationId xmlns:a16="http://schemas.microsoft.com/office/drawing/2014/main" id="{C66BC6DF-AA06-4AD4-A97B-1B82D3DCDAE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8205" y="3139007"/>
            <a:ext cx="2048000" cy="1152000"/>
          </a:xfrm>
          <a:prstGeom prst="rect">
            <a:avLst/>
          </a:prstGeom>
          <a:ln>
            <a:solidFill>
              <a:schemeClr val="accent2"/>
            </a:solidFill>
          </a:ln>
        </p:spPr>
      </p:pic>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532727"/>
          </a:xfrm>
        </p:spPr>
        <p:txBody>
          <a:bodyPr/>
          <a:lstStyle/>
          <a:p>
            <a:pPr marL="0" indent="0">
              <a:lnSpc>
                <a:spcPct val="130000"/>
              </a:lnSpc>
              <a:spcBef>
                <a:spcPts val="0"/>
              </a:spcBef>
              <a:buNone/>
            </a:pPr>
            <a:r>
              <a:rPr lang="ja-JP" altLang="en-US" dirty="0"/>
              <a:t>様々なプレゼンで使いやす</a:t>
            </a:r>
            <a:r>
              <a:rPr lang="ja-JP" altLang="en-US" dirty="0" smtClean="0"/>
              <a:t>い</a:t>
            </a:r>
            <a:r>
              <a:rPr lang="en-US" altLang="ja-JP" dirty="0" smtClean="0"/>
              <a:t>9</a:t>
            </a:r>
            <a:r>
              <a:rPr lang="ja-JP" altLang="en-US" sz="1800" dirty="0" smtClean="0"/>
              <a:t>レ</a:t>
            </a:r>
            <a:r>
              <a:rPr lang="ja-JP" altLang="en-US" sz="1800" dirty="0"/>
              <a:t>イアウトを用意しました。</a:t>
            </a:r>
            <a:endParaRPr lang="en-US" altLang="ja-JP" sz="1800" dirty="0"/>
          </a:p>
          <a:p>
            <a:pPr marL="0" indent="0">
              <a:lnSpc>
                <a:spcPct val="130000"/>
              </a:lnSpc>
              <a:spcBef>
                <a:spcPts val="0"/>
              </a:spcBef>
              <a:buNone/>
            </a:pPr>
            <a:r>
              <a:rPr lang="ja-JP" altLang="en-US" sz="1800" dirty="0"/>
              <a:t>「新しいスライド」の▼からレイアウトを選択し、使用してください。</a:t>
            </a:r>
            <a:endParaRPr lang="en-US" altLang="ja-JP" sz="1800" dirty="0"/>
          </a:p>
          <a:p>
            <a:pPr marL="0" indent="0">
              <a:lnSpc>
                <a:spcPct val="130000"/>
              </a:lnSpc>
              <a:spcBef>
                <a:spcPts val="0"/>
              </a:spcBef>
              <a:buNone/>
            </a:pPr>
            <a:r>
              <a:rPr lang="ja-JP" altLang="en-US" sz="1800" dirty="0"/>
              <a:t>最初に目次で全体の流れを伝えることで、聞き手に安心感を与えたり、</a:t>
            </a:r>
            <a:endParaRPr lang="en-US" altLang="ja-JP" sz="1800" dirty="0"/>
          </a:p>
          <a:p>
            <a:pPr marL="0" indent="0">
              <a:lnSpc>
                <a:spcPct val="130000"/>
              </a:lnSpc>
              <a:spcBef>
                <a:spcPts val="0"/>
              </a:spcBef>
              <a:buNone/>
            </a:pPr>
            <a:r>
              <a:rPr lang="ja-JP" altLang="en-US" sz="1800" dirty="0"/>
              <a:t>中扉を活用して章ごとにメリハリをつけることが可能です。</a:t>
            </a:r>
            <a:endParaRPr lang="en-US" altLang="ja-JP" sz="1800"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sz="1800" dirty="0"/>
              <a:t>流れを意識した全体設計　</a:t>
            </a:r>
            <a:r>
              <a:rPr lang="ja-JP" altLang="en-US" dirty="0"/>
              <a:t>レイアウト一覧</a:t>
            </a:r>
            <a:endParaRPr kumimoji="1" lang="ja-JP" altLang="en-US" dirty="0"/>
          </a:p>
        </p:txBody>
      </p:sp>
    </p:spTree>
    <p:extLst>
      <p:ext uri="{BB962C8B-B14F-4D97-AF65-F5344CB8AC3E}">
        <p14:creationId xmlns:p14="http://schemas.microsoft.com/office/powerpoint/2010/main" val="3937123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omment">
            <a:extLst>
              <a:ext uri="{FF2B5EF4-FFF2-40B4-BE49-F238E27FC236}">
                <a16:creationId xmlns:a16="http://schemas.microsoft.com/office/drawing/2014/main" id="{6873A6CE-22C3-47A5-AC63-1F033FD9DBFF}"/>
              </a:ext>
            </a:extLst>
          </p:cNvPr>
          <p:cNvGrpSpPr/>
          <p:nvPr/>
        </p:nvGrpSpPr>
        <p:grpSpPr>
          <a:xfrm>
            <a:off x="7957925" y="1986961"/>
            <a:ext cx="1935445" cy="837102"/>
            <a:chOff x="2579148" y="1556116"/>
            <a:chExt cx="1935445" cy="837102"/>
          </a:xfrm>
          <a:solidFill>
            <a:schemeClr val="accent2"/>
          </a:solidFill>
        </p:grpSpPr>
        <p:sp>
          <p:nvSpPr>
            <p:cNvPr id="17"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8"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13" name="Comment">
            <a:extLst>
              <a:ext uri="{FF2B5EF4-FFF2-40B4-BE49-F238E27FC236}">
                <a16:creationId xmlns:a16="http://schemas.microsoft.com/office/drawing/2014/main" id="{52149CDF-F0DD-4C58-B2C9-5FB360EE7194}"/>
              </a:ext>
            </a:extLst>
          </p:cNvPr>
          <p:cNvGrpSpPr/>
          <p:nvPr/>
        </p:nvGrpSpPr>
        <p:grpSpPr>
          <a:xfrm>
            <a:off x="3261320" y="1994266"/>
            <a:ext cx="1935445" cy="837102"/>
            <a:chOff x="2579148" y="1556116"/>
            <a:chExt cx="1935445" cy="837102"/>
          </a:xfrm>
          <a:solidFill>
            <a:schemeClr val="accent2"/>
          </a:solidFill>
        </p:grpSpPr>
        <p:sp>
          <p:nvSpPr>
            <p:cNvPr id="14" name="Comment bubble">
              <a:extLst>
                <a:ext uri="{FF2B5EF4-FFF2-40B4-BE49-F238E27FC236}">
                  <a16:creationId xmlns:a16="http://schemas.microsoft.com/office/drawing/2014/main" id="{9D057C29-0774-4573-9E2A-12E5E7AF172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5" name="Text">
              <a:extLst>
                <a:ext uri="{FF2B5EF4-FFF2-40B4-BE49-F238E27FC236}">
                  <a16:creationId xmlns:a16="http://schemas.microsoft.com/office/drawing/2014/main" id="{5448671D-3010-4D15-BAF3-C41A739808B1}"/>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5" name="Text">
            <a:extLst>
              <a:ext uri="{FF2B5EF4-FFF2-40B4-BE49-F238E27FC236}">
                <a16:creationId xmlns:a16="http://schemas.microsoft.com/office/drawing/2014/main" id="{2A3E879D-EEEC-41E2-AB09-47A920B0D14A}"/>
              </a:ext>
            </a:extLst>
          </p:cNvPr>
          <p:cNvGrpSpPr/>
          <p:nvPr/>
        </p:nvGrpSpPr>
        <p:grpSpPr>
          <a:xfrm>
            <a:off x="2060302" y="2735329"/>
            <a:ext cx="6698196" cy="2572925"/>
            <a:chOff x="2142674" y="2297179"/>
            <a:chExt cx="6698196" cy="2572925"/>
          </a:xfrm>
        </p:grpSpPr>
        <p:sp>
          <p:nvSpPr>
            <p:cNvPr id="12" name="Calibri bold">
              <a:extLst>
                <a:ext uri="{FF2B5EF4-FFF2-40B4-BE49-F238E27FC236}">
                  <a16:creationId xmlns:a16="http://schemas.microsoft.com/office/drawing/2014/main" id="{B737B9CF-F186-4E7F-B731-8B7A1846D3E6}"/>
                </a:ext>
              </a:extLst>
            </p:cNvPr>
            <p:cNvSpPr txBox="1"/>
            <p:nvPr/>
          </p:nvSpPr>
          <p:spPr>
            <a:xfrm>
              <a:off x="6803133" y="3473548"/>
              <a:ext cx="2037737" cy="523220"/>
            </a:xfrm>
            <a:prstGeom prst="rect">
              <a:avLst/>
            </a:prstGeom>
            <a:noFill/>
          </p:spPr>
          <p:txBody>
            <a:bodyPr wrap="none" rtlCol="0" anchor="ctr">
              <a:spAutoFit/>
            </a:bodyPr>
            <a:lstStyle/>
            <a:p>
              <a:r>
                <a:rPr lang="en-US" altLang="ja-JP" sz="2800" b="1" dirty="0">
                  <a:latin typeface="+mj-lt"/>
                  <a:ea typeface="+mj-ea"/>
                </a:rPr>
                <a:t>Calibri(</a:t>
              </a:r>
              <a:r>
                <a:rPr kumimoji="1" lang="en-US" altLang="ja-JP" sz="2800" b="1" dirty="0">
                  <a:latin typeface="+mj-lt"/>
                  <a:ea typeface="+mj-ea"/>
                </a:rPr>
                <a:t>Bold)</a:t>
              </a:r>
            </a:p>
          </p:txBody>
        </p:sp>
        <p:sp>
          <p:nvSpPr>
            <p:cNvPr id="11" name="Calibri">
              <a:extLst>
                <a:ext uri="{FF2B5EF4-FFF2-40B4-BE49-F238E27FC236}">
                  <a16:creationId xmlns:a16="http://schemas.microsoft.com/office/drawing/2014/main" id="{581F66D0-7497-438E-BFE6-6B5189F8ACB8}"/>
                </a:ext>
              </a:extLst>
            </p:cNvPr>
            <p:cNvSpPr txBox="1"/>
            <p:nvPr/>
          </p:nvSpPr>
          <p:spPr>
            <a:xfrm>
              <a:off x="6803133" y="2905780"/>
              <a:ext cx="1106393" cy="523220"/>
            </a:xfrm>
            <a:prstGeom prst="rect">
              <a:avLst/>
            </a:prstGeom>
            <a:noFill/>
          </p:spPr>
          <p:txBody>
            <a:bodyPr wrap="none" rtlCol="0" anchor="ctr">
              <a:spAutoFit/>
            </a:bodyPr>
            <a:lstStyle/>
            <a:p>
              <a:r>
                <a:rPr lang="en-US" altLang="ja-JP" sz="2800" dirty="0"/>
                <a:t>Calibri</a:t>
              </a:r>
              <a:endParaRPr kumimoji="1" lang="en-US" altLang="ja-JP" sz="2800" dirty="0"/>
            </a:p>
          </p:txBody>
        </p:sp>
        <p:sp>
          <p:nvSpPr>
            <p:cNvPr id="10" name="English font">
              <a:extLst>
                <a:ext uri="{FF2B5EF4-FFF2-40B4-BE49-F238E27FC236}">
                  <a16:creationId xmlns:a16="http://schemas.microsoft.com/office/drawing/2014/main" id="{AD41F826-99B6-4F57-BB85-42C9CBC92CD5}"/>
                </a:ext>
              </a:extLst>
            </p:cNvPr>
            <p:cNvSpPr txBox="1"/>
            <p:nvPr/>
          </p:nvSpPr>
          <p:spPr>
            <a:xfrm>
              <a:off x="6803133"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英数字書体</a:t>
              </a:r>
            </a:p>
          </p:txBody>
        </p:sp>
        <p:sp>
          <p:nvSpPr>
            <p:cNvPr id="9" name="Note">
              <a:extLst>
                <a:ext uri="{FF2B5EF4-FFF2-40B4-BE49-F238E27FC236}">
                  <a16:creationId xmlns:a16="http://schemas.microsoft.com/office/drawing/2014/main" id="{6D8F4D79-2D5A-4CBB-A81C-7A10C1029B6C}"/>
                </a:ext>
              </a:extLst>
            </p:cNvPr>
            <p:cNvSpPr txBox="1"/>
            <p:nvPr/>
          </p:nvSpPr>
          <p:spPr>
            <a:xfrm>
              <a:off x="2143927" y="4237943"/>
              <a:ext cx="3057247" cy="632161"/>
            </a:xfrm>
            <a:prstGeom prst="rect">
              <a:avLst/>
            </a:prstGeom>
            <a:noFill/>
          </p:spPr>
          <p:txBody>
            <a:bodyPr wrap="none" rtlCol="0" anchor="ctr">
              <a:spAutoFit/>
            </a:bodyPr>
            <a:lstStyle/>
            <a:p>
              <a:pPr algn="l">
                <a:lnSpc>
                  <a:spcPct val="130000"/>
                </a:lnSpc>
              </a:pPr>
              <a:r>
                <a:rPr kumimoji="1" lang="en-US" altLang="ja-JP" sz="1400" spc="0" baseline="0" dirty="0">
                  <a:latin typeface="+mn-ea"/>
                  <a:ea typeface="+mn-ea"/>
                </a:rPr>
                <a:t>※</a:t>
              </a:r>
              <a:r>
                <a:rPr kumimoji="1" lang="ja-JP" altLang="en-US" sz="1400" spc="0" baseline="0" dirty="0">
                  <a:latin typeface="+mn-ea"/>
                  <a:ea typeface="+mn-ea"/>
                </a:rPr>
                <a:t>文章中に英数字が入る場合は</a:t>
              </a:r>
              <a:endParaRPr kumimoji="1" lang="en-US" altLang="ja-JP" sz="1400" spc="0" baseline="0" dirty="0">
                <a:latin typeface="+mn-ea"/>
                <a:ea typeface="+mn-ea"/>
              </a:endParaRPr>
            </a:p>
            <a:p>
              <a:pPr algn="l">
                <a:lnSpc>
                  <a:spcPct val="130000"/>
                </a:lnSpc>
              </a:pPr>
              <a:r>
                <a:rPr kumimoji="1" lang="ja-JP" altLang="en-US" sz="1400" spc="0" baseline="0" dirty="0">
                  <a:latin typeface="+mn-ea"/>
                  <a:ea typeface="+mn-ea"/>
                </a:rPr>
                <a:t>　そのまま游ゴシック体を使用可能</a:t>
              </a:r>
            </a:p>
          </p:txBody>
        </p:sp>
        <p:sp>
          <p:nvSpPr>
            <p:cNvPr id="8" name="Yu gothic bold">
              <a:extLst>
                <a:ext uri="{FF2B5EF4-FFF2-40B4-BE49-F238E27FC236}">
                  <a16:creationId xmlns:a16="http://schemas.microsoft.com/office/drawing/2014/main" id="{E72D9D64-856E-4A97-B4BA-4CC119B40AFB}"/>
                </a:ext>
              </a:extLst>
            </p:cNvPr>
            <p:cNvSpPr txBox="1"/>
            <p:nvPr/>
          </p:nvSpPr>
          <p:spPr>
            <a:xfrm>
              <a:off x="2142674" y="3519714"/>
              <a:ext cx="3457998" cy="477054"/>
            </a:xfrm>
            <a:prstGeom prst="rect">
              <a:avLst/>
            </a:prstGeom>
            <a:noFill/>
          </p:spPr>
          <p:txBody>
            <a:bodyPr wrap="none" rtlCol="0" anchor="ctr">
              <a:spAutoFit/>
            </a:bodyPr>
            <a:lstStyle/>
            <a:p>
              <a:pPr algn="l"/>
              <a:r>
                <a:rPr kumimoji="1" lang="ja-JP" altLang="en-US" sz="2500" b="1" dirty="0">
                  <a:latin typeface="+mj-ea"/>
                  <a:ea typeface="+mj-ea"/>
                </a:rPr>
                <a:t>游ゴシック体（</a:t>
              </a:r>
              <a:r>
                <a:rPr kumimoji="1" lang="en-US" altLang="ja-JP" sz="2500" b="1" dirty="0">
                  <a:latin typeface="+mj-ea"/>
                  <a:ea typeface="+mj-ea"/>
                </a:rPr>
                <a:t>Bold</a:t>
              </a:r>
              <a:r>
                <a:rPr kumimoji="1" lang="ja-JP" altLang="en-US" sz="2500" b="1" dirty="0">
                  <a:latin typeface="+mj-ea"/>
                  <a:ea typeface="+mj-ea"/>
                </a:rPr>
                <a:t>）</a:t>
              </a:r>
              <a:endParaRPr kumimoji="1" lang="en-US" altLang="ja-JP" sz="2500" b="1" dirty="0">
                <a:latin typeface="+mj-ea"/>
                <a:ea typeface="+mj-ea"/>
              </a:endParaRPr>
            </a:p>
          </p:txBody>
        </p:sp>
        <p:sp>
          <p:nvSpPr>
            <p:cNvPr id="7" name="Yu gothic">
              <a:extLst>
                <a:ext uri="{FF2B5EF4-FFF2-40B4-BE49-F238E27FC236}">
                  <a16:creationId xmlns:a16="http://schemas.microsoft.com/office/drawing/2014/main" id="{5124FCC3-B5C4-491F-AA40-930EBEA1FD92}"/>
                </a:ext>
              </a:extLst>
            </p:cNvPr>
            <p:cNvSpPr txBox="1"/>
            <p:nvPr/>
          </p:nvSpPr>
          <p:spPr>
            <a:xfrm>
              <a:off x="2142674" y="2951946"/>
              <a:ext cx="2108269" cy="477054"/>
            </a:xfrm>
            <a:prstGeom prst="rect">
              <a:avLst/>
            </a:prstGeom>
            <a:noFill/>
          </p:spPr>
          <p:txBody>
            <a:bodyPr wrap="none" rtlCol="0" anchor="ctr">
              <a:spAutoFit/>
            </a:bodyPr>
            <a:lstStyle/>
            <a:p>
              <a:pPr algn="l"/>
              <a:r>
                <a:rPr kumimoji="1" lang="ja-JP" altLang="en-US" sz="2500" dirty="0">
                  <a:latin typeface="+mn-ea"/>
                  <a:ea typeface="+mn-ea"/>
                </a:rPr>
                <a:t>游ゴシック体</a:t>
              </a:r>
              <a:endParaRPr kumimoji="1" lang="en-US" altLang="ja-JP" sz="2500" dirty="0">
                <a:latin typeface="+mn-ea"/>
                <a:ea typeface="+mn-ea"/>
              </a:endParaRPr>
            </a:p>
          </p:txBody>
        </p:sp>
        <p:sp>
          <p:nvSpPr>
            <p:cNvPr id="6" name="Japanese font">
              <a:extLst>
                <a:ext uri="{FF2B5EF4-FFF2-40B4-BE49-F238E27FC236}">
                  <a16:creationId xmlns:a16="http://schemas.microsoft.com/office/drawing/2014/main" id="{87BCA9CE-B79C-479F-8EE1-9934F56116E7}"/>
                </a:ext>
              </a:extLst>
            </p:cNvPr>
            <p:cNvSpPr txBox="1"/>
            <p:nvPr/>
          </p:nvSpPr>
          <p:spPr>
            <a:xfrm>
              <a:off x="2143927"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日本語書体</a:t>
              </a:r>
            </a:p>
          </p:txBody>
        </p:sp>
      </p:grpSp>
      <p:sp>
        <p:nvSpPr>
          <p:cNvPr id="3" name="Title">
            <a:extLst>
              <a:ext uri="{FF2B5EF4-FFF2-40B4-BE49-F238E27FC236}">
                <a16:creationId xmlns:a16="http://schemas.microsoft.com/office/drawing/2014/main" id="{0B67BA26-DD1B-40D5-96D5-EF4A8F86EA66}"/>
              </a:ext>
            </a:extLst>
          </p:cNvPr>
          <p:cNvSpPr>
            <a:spLocks noGrp="1"/>
          </p:cNvSpPr>
          <p:nvPr>
            <p:ph type="title"/>
          </p:nvPr>
        </p:nvSpPr>
        <p:spPr/>
        <p:txBody>
          <a:bodyPr/>
          <a:lstStyle/>
          <a:p>
            <a:r>
              <a:rPr lang="ja-JP" altLang="en-US" sz="1800" dirty="0"/>
              <a:t>見やすいデザイン　</a:t>
            </a:r>
            <a:r>
              <a:rPr lang="ja-JP" altLang="en-US" dirty="0"/>
              <a:t>フォント選定</a:t>
            </a:r>
            <a:endParaRPr kumimoji="1" lang="ja-JP" altLang="en-US" dirty="0"/>
          </a:p>
        </p:txBody>
      </p:sp>
    </p:spTree>
    <p:extLst>
      <p:ext uri="{BB962C8B-B14F-4D97-AF65-F5344CB8AC3E}">
        <p14:creationId xmlns:p14="http://schemas.microsoft.com/office/powerpoint/2010/main" val="425973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me"/>
          <p:cNvSpPr>
            <a:spLocks noGrp="1"/>
          </p:cNvSpPr>
          <p:nvPr>
            <p:ph type="body" sz="quarter" idx="11"/>
          </p:nvPr>
        </p:nvSpPr>
        <p:spPr/>
        <p:txBody>
          <a:bodyPr/>
          <a:lstStyle/>
          <a:p>
            <a:endParaRPr lang="en-US" dirty="0"/>
          </a:p>
        </p:txBody>
      </p:sp>
      <p:sp>
        <p:nvSpPr>
          <p:cNvPr id="8" name="Belong"/>
          <p:cNvSpPr>
            <a:spLocks noGrp="1"/>
          </p:cNvSpPr>
          <p:nvPr>
            <p:ph type="body" sz="quarter" idx="10"/>
          </p:nvPr>
        </p:nvSpPr>
        <p:spPr/>
        <p:txBody>
          <a:bodyPr/>
          <a:lstStyle/>
          <a:p>
            <a:endParaRPr lang="en-US" dirty="0"/>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3603963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Comment">
            <a:extLst>
              <a:ext uri="{FF2B5EF4-FFF2-40B4-BE49-F238E27FC236}">
                <a16:creationId xmlns:a16="http://schemas.microsoft.com/office/drawing/2014/main" id="{B4ABF019-F191-463F-B41D-246D01B00E7C}"/>
              </a:ext>
            </a:extLst>
          </p:cNvPr>
          <p:cNvGrpSpPr/>
          <p:nvPr/>
        </p:nvGrpSpPr>
        <p:grpSpPr>
          <a:xfrm>
            <a:off x="9519048" y="5030488"/>
            <a:ext cx="1897433" cy="837102"/>
            <a:chOff x="9519048" y="5030488"/>
            <a:chExt cx="1897433" cy="837102"/>
          </a:xfrm>
        </p:grpSpPr>
        <p:sp>
          <p:nvSpPr>
            <p:cNvPr id="103" name="Comment bubble">
              <a:extLst>
                <a:ext uri="{FF2B5EF4-FFF2-40B4-BE49-F238E27FC236}">
                  <a16:creationId xmlns:a16="http://schemas.microsoft.com/office/drawing/2014/main" id="{8F35D47E-D3BD-4B9C-87B9-33771BAD156F}"/>
                </a:ext>
              </a:extLst>
            </p:cNvPr>
            <p:cNvSpPr/>
            <p:nvPr/>
          </p:nvSpPr>
          <p:spPr>
            <a:xfrm flipH="1">
              <a:off x="9519048" y="5030488"/>
              <a:ext cx="1838239" cy="837102"/>
            </a:xfrm>
            <a:custGeom>
              <a:avLst/>
              <a:gdLst>
                <a:gd name="connsiteX0" fmla="*/ 1532905 w 1838239"/>
                <a:gd name="connsiteY0" fmla="*/ 0 h 837102"/>
                <a:gd name="connsiteX1" fmla="*/ 57450 w 1838239"/>
                <a:gd name="connsiteY1" fmla="*/ 0 h 837102"/>
                <a:gd name="connsiteX2" fmla="*/ 0 w 1838239"/>
                <a:gd name="connsiteY2" fmla="*/ 57450 h 837102"/>
                <a:gd name="connsiteX3" fmla="*/ 0 w 1838239"/>
                <a:gd name="connsiteY3" fmla="*/ 779652 h 837102"/>
                <a:gd name="connsiteX4" fmla="*/ 57450 w 1838239"/>
                <a:gd name="connsiteY4" fmla="*/ 837102 h 837102"/>
                <a:gd name="connsiteX5" fmla="*/ 1532905 w 1838239"/>
                <a:gd name="connsiteY5" fmla="*/ 837102 h 837102"/>
                <a:gd name="connsiteX6" fmla="*/ 1590355 w 1838239"/>
                <a:gd name="connsiteY6" fmla="*/ 779652 h 837102"/>
                <a:gd name="connsiteX7" fmla="*/ 1590355 w 1838239"/>
                <a:gd name="connsiteY7" fmla="*/ 426776 h 837102"/>
                <a:gd name="connsiteX8" fmla="*/ 1838239 w 1838239"/>
                <a:gd name="connsiteY8" fmla="*/ 224491 h 837102"/>
                <a:gd name="connsiteX9" fmla="*/ 1590355 w 1838239"/>
                <a:gd name="connsiteY9" fmla="*/ 224491 h 837102"/>
                <a:gd name="connsiteX10" fmla="*/ 1590355 w 1838239"/>
                <a:gd name="connsiteY10" fmla="*/ 57450 h 837102"/>
                <a:gd name="connsiteX11" fmla="*/ 1532905 w 1838239"/>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8239" h="837102">
                  <a:moveTo>
                    <a:pt x="1532905" y="0"/>
                  </a:moveTo>
                  <a:lnTo>
                    <a:pt x="57450" y="0"/>
                  </a:lnTo>
                  <a:cubicBezTo>
                    <a:pt x="25721" y="0"/>
                    <a:pt x="0" y="25721"/>
                    <a:pt x="0" y="57450"/>
                  </a:cubicBezTo>
                  <a:lnTo>
                    <a:pt x="0" y="779652"/>
                  </a:lnTo>
                  <a:cubicBezTo>
                    <a:pt x="0" y="811381"/>
                    <a:pt x="25721" y="837102"/>
                    <a:pt x="57450" y="837102"/>
                  </a:cubicBezTo>
                  <a:lnTo>
                    <a:pt x="1532905" y="837102"/>
                  </a:lnTo>
                  <a:cubicBezTo>
                    <a:pt x="1564634" y="837102"/>
                    <a:pt x="1590355" y="811381"/>
                    <a:pt x="1590355" y="779652"/>
                  </a:cubicBezTo>
                  <a:lnTo>
                    <a:pt x="1590355" y="426776"/>
                  </a:lnTo>
                  <a:lnTo>
                    <a:pt x="1838239" y="224491"/>
                  </a:lnTo>
                  <a:lnTo>
                    <a:pt x="1590355" y="224491"/>
                  </a:lnTo>
                  <a:lnTo>
                    <a:pt x="1590355" y="57450"/>
                  </a:lnTo>
                  <a:cubicBezTo>
                    <a:pt x="1590355" y="25721"/>
                    <a:pt x="1564634" y="0"/>
                    <a:pt x="1532905"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58" name="Text">
              <a:extLst>
                <a:ext uri="{FF2B5EF4-FFF2-40B4-BE49-F238E27FC236}">
                  <a16:creationId xmlns:a16="http://schemas.microsoft.com/office/drawing/2014/main" id="{472C3291-CDF7-44CB-99D8-63DBA9DD4F37}"/>
                </a:ext>
              </a:extLst>
            </p:cNvPr>
            <p:cNvSpPr txBox="1"/>
            <p:nvPr/>
          </p:nvSpPr>
          <p:spPr>
            <a:xfrm flipH="1">
              <a:off x="9707740" y="5076761"/>
              <a:ext cx="1708741" cy="744563"/>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文字は基本的に</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こちらを使用する</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デフォルト設定済み</a:t>
              </a:r>
              <a:endParaRPr lang="en-US" altLang="ja-JP" sz="1200" spc="50" dirty="0">
                <a:solidFill>
                  <a:prstClr val="white"/>
                </a:solidFill>
                <a:latin typeface="游ゴシック Bold"/>
                <a:ea typeface="游ゴシック Bold"/>
              </a:endParaRPr>
            </a:p>
          </p:txBody>
        </p:sp>
      </p:grpSp>
      <p:grpSp>
        <p:nvGrpSpPr>
          <p:cNvPr id="18" name="Comment">
            <a:extLst>
              <a:ext uri="{FF2B5EF4-FFF2-40B4-BE49-F238E27FC236}">
                <a16:creationId xmlns:a16="http://schemas.microsoft.com/office/drawing/2014/main" id="{61D0595D-F2F5-46BC-9A2F-63BDBFF21F38}"/>
              </a:ext>
            </a:extLst>
          </p:cNvPr>
          <p:cNvGrpSpPr/>
          <p:nvPr/>
        </p:nvGrpSpPr>
        <p:grpSpPr>
          <a:xfrm>
            <a:off x="2708016" y="5397200"/>
            <a:ext cx="1889789" cy="837102"/>
            <a:chOff x="2708016" y="5397200"/>
            <a:chExt cx="1889789" cy="837102"/>
          </a:xfrm>
        </p:grpSpPr>
        <p:sp>
          <p:nvSpPr>
            <p:cNvPr id="102" name="Comment bubble">
              <a:extLst>
                <a:ext uri="{FF2B5EF4-FFF2-40B4-BE49-F238E27FC236}">
                  <a16:creationId xmlns:a16="http://schemas.microsoft.com/office/drawing/2014/main" id="{B2522CB3-DC0C-438A-A1FD-20AC9F6C105E}"/>
                </a:ext>
              </a:extLst>
            </p:cNvPr>
            <p:cNvSpPr/>
            <p:nvPr/>
          </p:nvSpPr>
          <p:spPr>
            <a:xfrm flipH="1" flipV="1">
              <a:off x="2767209" y="5397200"/>
              <a:ext cx="1830596" cy="837102"/>
            </a:xfrm>
            <a:custGeom>
              <a:avLst/>
              <a:gdLst>
                <a:gd name="connsiteX0" fmla="*/ 1773146 w 1830596"/>
                <a:gd name="connsiteY0" fmla="*/ 837102 h 837102"/>
                <a:gd name="connsiteX1" fmla="*/ 297691 w 1830596"/>
                <a:gd name="connsiteY1" fmla="*/ 837102 h 837102"/>
                <a:gd name="connsiteX2" fmla="*/ 240241 w 1830596"/>
                <a:gd name="connsiteY2" fmla="*/ 779652 h 837102"/>
                <a:gd name="connsiteX3" fmla="*/ 240241 w 1830596"/>
                <a:gd name="connsiteY3" fmla="*/ 638173 h 837102"/>
                <a:gd name="connsiteX4" fmla="*/ 0 w 1830596"/>
                <a:gd name="connsiteY4" fmla="*/ 638173 h 837102"/>
                <a:gd name="connsiteX5" fmla="*/ 240241 w 1830596"/>
                <a:gd name="connsiteY5" fmla="*/ 442126 h 837102"/>
                <a:gd name="connsiteX6" fmla="*/ 240241 w 1830596"/>
                <a:gd name="connsiteY6" fmla="*/ 57450 h 837102"/>
                <a:gd name="connsiteX7" fmla="*/ 297691 w 1830596"/>
                <a:gd name="connsiteY7" fmla="*/ 0 h 837102"/>
                <a:gd name="connsiteX8" fmla="*/ 1773146 w 1830596"/>
                <a:gd name="connsiteY8" fmla="*/ 0 h 837102"/>
                <a:gd name="connsiteX9" fmla="*/ 1830596 w 1830596"/>
                <a:gd name="connsiteY9" fmla="*/ 57450 h 837102"/>
                <a:gd name="connsiteX10" fmla="*/ 1830596 w 1830596"/>
                <a:gd name="connsiteY10" fmla="*/ 779652 h 837102"/>
                <a:gd name="connsiteX11" fmla="*/ 1773146 w 1830596"/>
                <a:gd name="connsiteY11" fmla="*/ 837102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837102"/>
                  </a:moveTo>
                  <a:lnTo>
                    <a:pt x="297691" y="837102"/>
                  </a:lnTo>
                  <a:cubicBezTo>
                    <a:pt x="265962" y="837102"/>
                    <a:pt x="240241" y="811381"/>
                    <a:pt x="240241" y="779652"/>
                  </a:cubicBezTo>
                  <a:lnTo>
                    <a:pt x="240241" y="638173"/>
                  </a:lnTo>
                  <a:lnTo>
                    <a:pt x="0" y="638173"/>
                  </a:lnTo>
                  <a:lnTo>
                    <a:pt x="240241" y="442126"/>
                  </a:lnTo>
                  <a:lnTo>
                    <a:pt x="240241" y="57450"/>
                  </a:lnTo>
                  <a:cubicBezTo>
                    <a:pt x="240241" y="25721"/>
                    <a:pt x="265962" y="0"/>
                    <a:pt x="297691" y="0"/>
                  </a:cubicBezTo>
                  <a:lnTo>
                    <a:pt x="1773146" y="0"/>
                  </a:lnTo>
                  <a:cubicBezTo>
                    <a:pt x="1804875" y="0"/>
                    <a:pt x="1830596" y="25721"/>
                    <a:pt x="1830596" y="57450"/>
                  </a:cubicBezTo>
                  <a:lnTo>
                    <a:pt x="1830596" y="779652"/>
                  </a:lnTo>
                  <a:cubicBezTo>
                    <a:pt x="1830596" y="811381"/>
                    <a:pt x="1804875" y="837102"/>
                    <a:pt x="1773146" y="837102"/>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25" name="Text">
              <a:extLst>
                <a:ext uri="{FF2B5EF4-FFF2-40B4-BE49-F238E27FC236}">
                  <a16:creationId xmlns:a16="http://schemas.microsoft.com/office/drawing/2014/main" id="{C8C57BA3-A636-4757-A7DB-42D8227AF046}"/>
                </a:ext>
              </a:extLst>
            </p:cNvPr>
            <p:cNvSpPr txBox="1"/>
            <p:nvPr/>
          </p:nvSpPr>
          <p:spPr>
            <a:xfrm>
              <a:off x="2708016" y="5554272"/>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ネガティブな情報や</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印象を弱めたい時に</a:t>
              </a:r>
            </a:p>
          </p:txBody>
        </p:sp>
      </p:grpSp>
      <p:grpSp>
        <p:nvGrpSpPr>
          <p:cNvPr id="14" name="Comment">
            <a:extLst>
              <a:ext uri="{FF2B5EF4-FFF2-40B4-BE49-F238E27FC236}">
                <a16:creationId xmlns:a16="http://schemas.microsoft.com/office/drawing/2014/main" id="{D8B1E651-39AC-474A-89D3-2BC927A706F8}"/>
              </a:ext>
            </a:extLst>
          </p:cNvPr>
          <p:cNvGrpSpPr/>
          <p:nvPr/>
        </p:nvGrpSpPr>
        <p:grpSpPr>
          <a:xfrm>
            <a:off x="10224063" y="1039404"/>
            <a:ext cx="1708741" cy="1032704"/>
            <a:chOff x="10224063" y="1039404"/>
            <a:chExt cx="1708741" cy="1032704"/>
          </a:xfrm>
        </p:grpSpPr>
        <p:sp>
          <p:nvSpPr>
            <p:cNvPr id="101" name="Comment bubble">
              <a:extLst>
                <a:ext uri="{FF2B5EF4-FFF2-40B4-BE49-F238E27FC236}">
                  <a16:creationId xmlns:a16="http://schemas.microsoft.com/office/drawing/2014/main" id="{1058E2C4-8BAD-4F30-BFB8-115695E97C8D}"/>
                </a:ext>
              </a:extLst>
            </p:cNvPr>
            <p:cNvSpPr/>
            <p:nvPr/>
          </p:nvSpPr>
          <p:spPr>
            <a:xfrm>
              <a:off x="10283255" y="103940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7 w 1590355"/>
                <a:gd name="connsiteY6" fmla="*/ 1032704 h 1032704"/>
                <a:gd name="connsiteX7" fmla="*/ 927597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7" y="1032704"/>
                  </a:lnTo>
                  <a:lnTo>
                    <a:pt x="927597"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4" name="Text">
              <a:extLst>
                <a:ext uri="{FF2B5EF4-FFF2-40B4-BE49-F238E27FC236}">
                  <a16:creationId xmlns:a16="http://schemas.microsoft.com/office/drawing/2014/main" id="{F15996EA-778E-41BB-9215-64BE9EF839E6}"/>
                </a:ext>
              </a:extLst>
            </p:cNvPr>
            <p:cNvSpPr txBox="1"/>
            <p:nvPr/>
          </p:nvSpPr>
          <p:spPr>
            <a:xfrm flipH="1">
              <a:off x="10224063" y="119647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文字を強調する時のアンダーラインに</a:t>
              </a:r>
            </a:p>
          </p:txBody>
        </p:sp>
      </p:grpSp>
      <p:grpSp>
        <p:nvGrpSpPr>
          <p:cNvPr id="13" name="Comment">
            <a:extLst>
              <a:ext uri="{FF2B5EF4-FFF2-40B4-BE49-F238E27FC236}">
                <a16:creationId xmlns:a16="http://schemas.microsoft.com/office/drawing/2014/main" id="{27F9E08D-9999-4313-98A6-B08CFE3AD240}"/>
              </a:ext>
            </a:extLst>
          </p:cNvPr>
          <p:cNvGrpSpPr/>
          <p:nvPr/>
        </p:nvGrpSpPr>
        <p:grpSpPr>
          <a:xfrm>
            <a:off x="8017732" y="1050500"/>
            <a:ext cx="1708741" cy="1032704"/>
            <a:chOff x="8017732" y="1050500"/>
            <a:chExt cx="1708741" cy="1032704"/>
          </a:xfrm>
        </p:grpSpPr>
        <p:sp>
          <p:nvSpPr>
            <p:cNvPr id="100" name="Comment bubble">
              <a:extLst>
                <a:ext uri="{FF2B5EF4-FFF2-40B4-BE49-F238E27FC236}">
                  <a16:creationId xmlns:a16="http://schemas.microsoft.com/office/drawing/2014/main" id="{E63AA0AD-8E14-4716-966D-89685957293E}"/>
                </a:ext>
              </a:extLst>
            </p:cNvPr>
            <p:cNvSpPr/>
            <p:nvPr/>
          </p:nvSpPr>
          <p:spPr>
            <a:xfrm>
              <a:off x="8076924" y="1050500"/>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63" name="Text">
              <a:extLst>
                <a:ext uri="{FF2B5EF4-FFF2-40B4-BE49-F238E27FC236}">
                  <a16:creationId xmlns:a16="http://schemas.microsoft.com/office/drawing/2014/main" id="{95C020A3-7735-4036-82FF-46E9FE829CA5}"/>
                </a:ext>
              </a:extLst>
            </p:cNvPr>
            <p:cNvSpPr txBox="1"/>
            <p:nvPr/>
          </p:nvSpPr>
          <p:spPr>
            <a:xfrm flipH="1">
              <a:off x="8017732" y="1207574"/>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図形やグラフを強調したい時に</a:t>
              </a:r>
            </a:p>
          </p:txBody>
        </p:sp>
      </p:grpSp>
      <p:grpSp>
        <p:nvGrpSpPr>
          <p:cNvPr id="12" name="Comment">
            <a:extLst>
              <a:ext uri="{FF2B5EF4-FFF2-40B4-BE49-F238E27FC236}">
                <a16:creationId xmlns:a16="http://schemas.microsoft.com/office/drawing/2014/main" id="{C532F37F-5577-4D44-AF37-43FCBED5C52D}"/>
              </a:ext>
            </a:extLst>
          </p:cNvPr>
          <p:cNvGrpSpPr/>
          <p:nvPr/>
        </p:nvGrpSpPr>
        <p:grpSpPr>
          <a:xfrm>
            <a:off x="4293466" y="1012936"/>
            <a:ext cx="1708741" cy="1032704"/>
            <a:chOff x="4293466" y="1012936"/>
            <a:chExt cx="1708741" cy="1032704"/>
          </a:xfrm>
        </p:grpSpPr>
        <p:sp>
          <p:nvSpPr>
            <p:cNvPr id="99" name="Comment bubble">
              <a:extLst>
                <a:ext uri="{FF2B5EF4-FFF2-40B4-BE49-F238E27FC236}">
                  <a16:creationId xmlns:a16="http://schemas.microsoft.com/office/drawing/2014/main" id="{7AD72BBE-D47E-40A6-A1DF-C335F87705CE}"/>
                </a:ext>
              </a:extLst>
            </p:cNvPr>
            <p:cNvSpPr/>
            <p:nvPr/>
          </p:nvSpPr>
          <p:spPr>
            <a:xfrm>
              <a:off x="4352658" y="1012936"/>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8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8"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95" name="Text">
              <a:extLst>
                <a:ext uri="{FF2B5EF4-FFF2-40B4-BE49-F238E27FC236}">
                  <a16:creationId xmlns:a16="http://schemas.microsoft.com/office/drawing/2014/main" id="{7A87E00E-6BB3-4838-9D2B-75ACFB04B61A}"/>
                </a:ext>
              </a:extLst>
            </p:cNvPr>
            <p:cNvSpPr txBox="1"/>
            <p:nvPr/>
          </p:nvSpPr>
          <p:spPr>
            <a:xfrm flipH="1">
              <a:off x="4293466" y="1280809"/>
              <a:ext cx="1708741" cy="301365"/>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基本はこちらを使用</a:t>
              </a:r>
            </a:p>
          </p:txBody>
        </p:sp>
      </p:grpSp>
      <p:grpSp>
        <p:nvGrpSpPr>
          <p:cNvPr id="5" name="Comment">
            <a:extLst>
              <a:ext uri="{FF2B5EF4-FFF2-40B4-BE49-F238E27FC236}">
                <a16:creationId xmlns:a16="http://schemas.microsoft.com/office/drawing/2014/main" id="{ED9C75B4-36E3-4E51-93C0-F95E9BED0DE8}"/>
              </a:ext>
            </a:extLst>
          </p:cNvPr>
          <p:cNvGrpSpPr/>
          <p:nvPr/>
        </p:nvGrpSpPr>
        <p:grpSpPr>
          <a:xfrm>
            <a:off x="1844277" y="1780064"/>
            <a:ext cx="1708741" cy="1032704"/>
            <a:chOff x="1844277" y="1780064"/>
            <a:chExt cx="1708741" cy="1032704"/>
          </a:xfrm>
        </p:grpSpPr>
        <p:sp>
          <p:nvSpPr>
            <p:cNvPr id="98" name="Comment bubble">
              <a:extLst>
                <a:ext uri="{FF2B5EF4-FFF2-40B4-BE49-F238E27FC236}">
                  <a16:creationId xmlns:a16="http://schemas.microsoft.com/office/drawing/2014/main" id="{6A609F5D-6081-4328-8C28-9F8F4751264B}"/>
                </a:ext>
              </a:extLst>
            </p:cNvPr>
            <p:cNvSpPr/>
            <p:nvPr/>
          </p:nvSpPr>
          <p:spPr>
            <a:xfrm>
              <a:off x="1903469" y="178006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9" name="Text">
              <a:extLst>
                <a:ext uri="{FF2B5EF4-FFF2-40B4-BE49-F238E27FC236}">
                  <a16:creationId xmlns:a16="http://schemas.microsoft.com/office/drawing/2014/main" id="{0567B8AA-AFC2-4E3A-ADFE-96456F616C91}"/>
                </a:ext>
              </a:extLst>
            </p:cNvPr>
            <p:cNvSpPr txBox="1"/>
            <p:nvPr/>
          </p:nvSpPr>
          <p:spPr>
            <a:xfrm flipH="1">
              <a:off x="1844277" y="193713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他のカラーは</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基本的に使用しない</a:t>
              </a:r>
            </a:p>
          </p:txBody>
        </p:sp>
      </p:grpSp>
      <p:grpSp>
        <p:nvGrpSpPr>
          <p:cNvPr id="43" name="Text color">
            <a:extLst>
              <a:ext uri="{FF2B5EF4-FFF2-40B4-BE49-F238E27FC236}">
                <a16:creationId xmlns:a16="http://schemas.microsoft.com/office/drawing/2014/main" id="{A9EA1804-1C29-4F1A-8141-5E42A5FD979E}"/>
              </a:ext>
            </a:extLst>
          </p:cNvPr>
          <p:cNvGrpSpPr/>
          <p:nvPr/>
        </p:nvGrpSpPr>
        <p:grpSpPr>
          <a:xfrm>
            <a:off x="6300416" y="4403773"/>
            <a:ext cx="3218632" cy="1581893"/>
            <a:chOff x="6300416" y="4403773"/>
            <a:chExt cx="3218632" cy="1581893"/>
          </a:xfrm>
        </p:grpSpPr>
        <p:sp>
          <p:nvSpPr>
            <p:cNvPr id="39" name="Color code">
              <a:extLst>
                <a:ext uri="{FF2B5EF4-FFF2-40B4-BE49-F238E27FC236}">
                  <a16:creationId xmlns:a16="http://schemas.microsoft.com/office/drawing/2014/main" id="{CEA6D9E1-95D3-4525-A0E8-889FA5985491}"/>
                </a:ext>
              </a:extLst>
            </p:cNvPr>
            <p:cNvSpPr txBox="1"/>
            <p:nvPr/>
          </p:nvSpPr>
          <p:spPr>
            <a:xfrm>
              <a:off x="8141209" y="5024121"/>
              <a:ext cx="72968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255</a:t>
              </a:r>
            </a:p>
            <a:p>
              <a:pPr defTabSz="457200">
                <a:lnSpc>
                  <a:spcPct val="110000"/>
                </a:lnSpc>
              </a:pPr>
              <a:r>
                <a:rPr lang="en-US" altLang="ja-JP" sz="1300" dirty="0">
                  <a:latin typeface="Calibri Regular"/>
                  <a:ea typeface="游ゴシック Medium"/>
                </a:rPr>
                <a:t>G 255</a:t>
              </a:r>
            </a:p>
            <a:p>
              <a:pPr defTabSz="457200">
                <a:lnSpc>
                  <a:spcPct val="110000"/>
                </a:lnSpc>
              </a:pPr>
              <a:r>
                <a:rPr lang="en-US" altLang="ja-JP" sz="1300" dirty="0">
                  <a:latin typeface="Calibri Regular"/>
                  <a:ea typeface="游ゴシック Medium"/>
                </a:rPr>
                <a:t>B 255</a:t>
              </a:r>
            </a:p>
            <a:p>
              <a:pPr defTabSz="457200">
                <a:lnSpc>
                  <a:spcPct val="110000"/>
                </a:lnSpc>
              </a:pPr>
              <a:r>
                <a:rPr lang="en-US" altLang="ja-JP" sz="1300" dirty="0">
                  <a:latin typeface="Calibri Regular"/>
                  <a:ea typeface="游ゴシック Medium"/>
                </a:rPr>
                <a:t>#FFFFFF</a:t>
              </a:r>
              <a:endParaRPr lang="ja-JP" altLang="en-US" sz="1300" dirty="0">
                <a:latin typeface="Calibri Regular"/>
                <a:ea typeface="游ゴシック Medium"/>
              </a:endParaRPr>
            </a:p>
          </p:txBody>
        </p:sp>
        <p:sp>
          <p:nvSpPr>
            <p:cNvPr id="37" name="Color">
              <a:extLst>
                <a:ext uri="{FF2B5EF4-FFF2-40B4-BE49-F238E27FC236}">
                  <a16:creationId xmlns:a16="http://schemas.microsoft.com/office/drawing/2014/main" id="{A8C5D0C4-56AC-4809-902E-62A3279B07DF}"/>
                </a:ext>
              </a:extLst>
            </p:cNvPr>
            <p:cNvSpPr>
              <a:spLocks noChangeAspect="1"/>
            </p:cNvSpPr>
            <p:nvPr/>
          </p:nvSpPr>
          <p:spPr>
            <a:xfrm>
              <a:off x="8141209" y="4682117"/>
              <a:ext cx="1377839" cy="292857"/>
            </a:xfrm>
            <a:prstGeom prst="roundRect">
              <a:avLst>
                <a:gd name="adj" fmla="val 25453"/>
              </a:avLst>
            </a:prstGeom>
            <a:solidFill>
              <a:schemeClr val="bg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1" name="Color code">
              <a:extLst>
                <a:ext uri="{FF2B5EF4-FFF2-40B4-BE49-F238E27FC236}">
                  <a16:creationId xmlns:a16="http://schemas.microsoft.com/office/drawing/2014/main" id="{8ADC28EA-5AE5-49C4-997F-6597857BFD41}"/>
                </a:ext>
              </a:extLst>
            </p:cNvPr>
            <p:cNvSpPr txBox="1"/>
            <p:nvPr/>
          </p:nvSpPr>
          <p:spPr>
            <a:xfrm>
              <a:off x="6443277" y="5024121"/>
              <a:ext cx="77777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40</a:t>
              </a:r>
            </a:p>
            <a:p>
              <a:pPr defTabSz="457200">
                <a:lnSpc>
                  <a:spcPct val="110000"/>
                </a:lnSpc>
              </a:pPr>
              <a:r>
                <a:rPr lang="en-US" altLang="ja-JP" sz="1300" dirty="0">
                  <a:latin typeface="Calibri Regular"/>
                  <a:ea typeface="游ゴシック Medium"/>
                </a:rPr>
                <a:t>G 40</a:t>
              </a:r>
            </a:p>
            <a:p>
              <a:pPr defTabSz="457200">
                <a:lnSpc>
                  <a:spcPct val="110000"/>
                </a:lnSpc>
              </a:pPr>
              <a:r>
                <a:rPr lang="en-US" altLang="ja-JP" sz="1300" dirty="0">
                  <a:latin typeface="Calibri Regular"/>
                  <a:ea typeface="游ゴシック Medium"/>
                </a:rPr>
                <a:t>B 40</a:t>
              </a:r>
            </a:p>
            <a:p>
              <a:pPr defTabSz="457200">
                <a:lnSpc>
                  <a:spcPct val="110000"/>
                </a:lnSpc>
              </a:pPr>
              <a:r>
                <a:rPr lang="en-US" altLang="ja-JP" sz="1300" dirty="0">
                  <a:latin typeface="Calibri Regular"/>
                  <a:ea typeface="游ゴシック Medium"/>
                </a:rPr>
                <a:t>#282828</a:t>
              </a:r>
              <a:endParaRPr lang="ja-JP" altLang="en-US" sz="1300" dirty="0">
                <a:latin typeface="Calibri Regular"/>
                <a:ea typeface="游ゴシック Medium"/>
              </a:endParaRPr>
            </a:p>
          </p:txBody>
        </p:sp>
        <p:sp>
          <p:nvSpPr>
            <p:cNvPr id="29" name="Color">
              <a:extLst>
                <a:ext uri="{FF2B5EF4-FFF2-40B4-BE49-F238E27FC236}">
                  <a16:creationId xmlns:a16="http://schemas.microsoft.com/office/drawing/2014/main" id="{8E61204E-27AB-43BF-8DF8-20C099704667}"/>
                </a:ext>
              </a:extLst>
            </p:cNvPr>
            <p:cNvSpPr>
              <a:spLocks noChangeAspect="1"/>
            </p:cNvSpPr>
            <p:nvPr/>
          </p:nvSpPr>
          <p:spPr>
            <a:xfrm>
              <a:off x="6378341" y="4682117"/>
              <a:ext cx="1377839" cy="292857"/>
            </a:xfrm>
            <a:prstGeom prst="roundRect">
              <a:avLst>
                <a:gd name="adj" fmla="val 25453"/>
              </a:avLst>
            </a:prstGeom>
            <a:solidFill>
              <a:schemeClr val="tx1"/>
            </a:solidFill>
            <a:ln w="3175"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8" name="Color type">
              <a:extLst>
                <a:ext uri="{FF2B5EF4-FFF2-40B4-BE49-F238E27FC236}">
                  <a16:creationId xmlns:a16="http://schemas.microsoft.com/office/drawing/2014/main" id="{1FEB5874-675B-42C1-9F31-6C4ED1D04255}"/>
                </a:ext>
              </a:extLst>
            </p:cNvPr>
            <p:cNvSpPr txBox="1"/>
            <p:nvPr/>
          </p:nvSpPr>
          <p:spPr>
            <a:xfrm>
              <a:off x="6300416" y="4403773"/>
              <a:ext cx="857927"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文字カラー</a:t>
              </a:r>
              <a:endParaRPr lang="en-US" altLang="ja-JP" sz="1000" spc="50" dirty="0">
                <a:latin typeface="游ゴシック Medium"/>
                <a:ea typeface="游ゴシック Medium"/>
              </a:endParaRPr>
            </a:p>
          </p:txBody>
        </p:sp>
      </p:grpSp>
      <p:grpSp>
        <p:nvGrpSpPr>
          <p:cNvPr id="41" name="Gray color">
            <a:extLst>
              <a:ext uri="{FF2B5EF4-FFF2-40B4-BE49-F238E27FC236}">
                <a16:creationId xmlns:a16="http://schemas.microsoft.com/office/drawing/2014/main" id="{9D740F46-3ED5-46BB-8426-0ED0545B6499}"/>
              </a:ext>
            </a:extLst>
          </p:cNvPr>
          <p:cNvGrpSpPr/>
          <p:nvPr/>
        </p:nvGrpSpPr>
        <p:grpSpPr>
          <a:xfrm>
            <a:off x="4523061" y="4403773"/>
            <a:ext cx="1470251" cy="1581893"/>
            <a:chOff x="4523061" y="4403773"/>
            <a:chExt cx="1470251" cy="1581893"/>
          </a:xfrm>
        </p:grpSpPr>
        <p:sp>
          <p:nvSpPr>
            <p:cNvPr id="35" name="Color code">
              <a:extLst>
                <a:ext uri="{FF2B5EF4-FFF2-40B4-BE49-F238E27FC236}">
                  <a16:creationId xmlns:a16="http://schemas.microsoft.com/office/drawing/2014/main" id="{85F0F8F6-0C34-4C3D-97DC-D5E50E0396AA}"/>
                </a:ext>
              </a:extLst>
            </p:cNvPr>
            <p:cNvSpPr txBox="1"/>
            <p:nvPr/>
          </p:nvSpPr>
          <p:spPr>
            <a:xfrm>
              <a:off x="4698858" y="5024121"/>
              <a:ext cx="797013"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181</a:t>
              </a:r>
            </a:p>
            <a:p>
              <a:pPr defTabSz="457200">
                <a:lnSpc>
                  <a:spcPct val="110000"/>
                </a:lnSpc>
              </a:pPr>
              <a:r>
                <a:rPr lang="en-US" altLang="ja-JP" sz="1300" dirty="0">
                  <a:latin typeface="Calibri Regular"/>
                  <a:ea typeface="游ゴシック Medium"/>
                </a:rPr>
                <a:t>G 181</a:t>
              </a:r>
            </a:p>
            <a:p>
              <a:pPr defTabSz="457200">
                <a:lnSpc>
                  <a:spcPct val="110000"/>
                </a:lnSpc>
              </a:pPr>
              <a:r>
                <a:rPr lang="en-US" altLang="ja-JP" sz="1300" dirty="0">
                  <a:latin typeface="Calibri Regular"/>
                  <a:ea typeface="游ゴシック Medium"/>
                </a:rPr>
                <a:t>B 181</a:t>
              </a:r>
            </a:p>
            <a:p>
              <a:pPr defTabSz="457200">
                <a:lnSpc>
                  <a:spcPct val="110000"/>
                </a:lnSpc>
              </a:pPr>
              <a:r>
                <a:rPr lang="en-US" altLang="ja-JP" sz="1300" dirty="0">
                  <a:latin typeface="Calibri Regular"/>
                  <a:ea typeface="游ゴシック Medium"/>
                </a:rPr>
                <a:t>#B5B5B5</a:t>
              </a:r>
              <a:endParaRPr lang="ja-JP" altLang="en-US" sz="1300" dirty="0">
                <a:latin typeface="Calibri Regular"/>
                <a:ea typeface="游ゴシック Medium"/>
              </a:endParaRPr>
            </a:p>
          </p:txBody>
        </p:sp>
        <p:sp>
          <p:nvSpPr>
            <p:cNvPr id="33" name="Color">
              <a:extLst>
                <a:ext uri="{FF2B5EF4-FFF2-40B4-BE49-F238E27FC236}">
                  <a16:creationId xmlns:a16="http://schemas.microsoft.com/office/drawing/2014/main" id="{BE7D26C3-CBE4-41BA-9C6A-C8C724665681}"/>
                </a:ext>
              </a:extLst>
            </p:cNvPr>
            <p:cNvSpPr>
              <a:spLocks noChangeAspect="1"/>
            </p:cNvSpPr>
            <p:nvPr/>
          </p:nvSpPr>
          <p:spPr>
            <a:xfrm>
              <a:off x="4615473" y="4682117"/>
              <a:ext cx="1377839" cy="292857"/>
            </a:xfrm>
            <a:prstGeom prst="roundRect">
              <a:avLst>
                <a:gd name="adj" fmla="val 25453"/>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4" name="Color type">
              <a:extLst>
                <a:ext uri="{FF2B5EF4-FFF2-40B4-BE49-F238E27FC236}">
                  <a16:creationId xmlns:a16="http://schemas.microsoft.com/office/drawing/2014/main" id="{F34FB29E-EDF3-4D9A-A77D-A8426599B934}"/>
                </a:ext>
              </a:extLst>
            </p:cNvPr>
            <p:cNvSpPr txBox="1"/>
            <p:nvPr/>
          </p:nvSpPr>
          <p:spPr>
            <a:xfrm>
              <a:off x="4523061" y="4403773"/>
              <a:ext cx="992579"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グレーカラー</a:t>
              </a:r>
            </a:p>
          </p:txBody>
        </p:sp>
      </p:grpSp>
      <p:grpSp>
        <p:nvGrpSpPr>
          <p:cNvPr id="30" name="Attention color">
            <a:extLst>
              <a:ext uri="{FF2B5EF4-FFF2-40B4-BE49-F238E27FC236}">
                <a16:creationId xmlns:a16="http://schemas.microsoft.com/office/drawing/2014/main" id="{FD066774-F3E9-4376-9F32-51C8DE87CB3B}"/>
              </a:ext>
            </a:extLst>
          </p:cNvPr>
          <p:cNvGrpSpPr/>
          <p:nvPr/>
        </p:nvGrpSpPr>
        <p:grpSpPr>
          <a:xfrm>
            <a:off x="8026175" y="2107914"/>
            <a:ext cx="3343883" cy="1835526"/>
            <a:chOff x="8026175" y="2107914"/>
            <a:chExt cx="3343883" cy="1835526"/>
          </a:xfrm>
        </p:grpSpPr>
        <p:sp>
          <p:nvSpPr>
            <p:cNvPr id="72" name="Color">
              <a:extLst>
                <a:ext uri="{FF2B5EF4-FFF2-40B4-BE49-F238E27FC236}">
                  <a16:creationId xmlns:a16="http://schemas.microsoft.com/office/drawing/2014/main" id="{EBF6C4AE-6316-4090-AB31-9BFDD9CF098B}"/>
                </a:ext>
              </a:extLst>
            </p:cNvPr>
            <p:cNvSpPr>
              <a:spLocks noChangeAspect="1"/>
            </p:cNvSpPr>
            <p:nvPr/>
          </p:nvSpPr>
          <p:spPr>
            <a:xfrm>
              <a:off x="9902220" y="2475602"/>
              <a:ext cx="1467838" cy="1467838"/>
            </a:xfrm>
            <a:prstGeom prst="roundRect">
              <a:avLst>
                <a:gd name="adj" fmla="val 8845"/>
              </a:avLst>
            </a:prstGeom>
            <a:solidFill>
              <a:schemeClr val="accent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74" name="Color code">
              <a:extLst>
                <a:ext uri="{FF2B5EF4-FFF2-40B4-BE49-F238E27FC236}">
                  <a16:creationId xmlns:a16="http://schemas.microsoft.com/office/drawing/2014/main" id="{1E0A15F9-01AC-4973-B7DD-0A5B069E2F56}"/>
                </a:ext>
              </a:extLst>
            </p:cNvPr>
            <p:cNvSpPr txBox="1"/>
            <p:nvPr/>
          </p:nvSpPr>
          <p:spPr>
            <a:xfrm>
              <a:off x="9891336" y="2972941"/>
              <a:ext cx="774571"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146</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197</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196</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#92C5C4</a:t>
              </a:r>
              <a:endParaRPr lang="ja-JP" altLang="en-US" sz="1200" dirty="0">
                <a:solidFill>
                  <a:schemeClr val="bg1"/>
                </a:solidFill>
                <a:latin typeface="Calibri Regular"/>
                <a:ea typeface="游ゴシック Medium"/>
              </a:endParaRPr>
            </a:p>
          </p:txBody>
        </p:sp>
        <p:sp>
          <p:nvSpPr>
            <p:cNvPr id="71" name="Color">
              <a:extLst>
                <a:ext uri="{FF2B5EF4-FFF2-40B4-BE49-F238E27FC236}">
                  <a16:creationId xmlns:a16="http://schemas.microsoft.com/office/drawing/2014/main" id="{2C21E994-F6FF-48B7-9A67-969579384E8F}"/>
                </a:ext>
              </a:extLst>
            </p:cNvPr>
            <p:cNvSpPr>
              <a:spLocks noChangeAspect="1"/>
            </p:cNvSpPr>
            <p:nvPr/>
          </p:nvSpPr>
          <p:spPr>
            <a:xfrm>
              <a:off x="8044385" y="2452855"/>
              <a:ext cx="1467838" cy="1467838"/>
            </a:xfrm>
            <a:prstGeom prst="roundRect">
              <a:avLst>
                <a:gd name="adj" fmla="val 8845"/>
              </a:avLst>
            </a:prstGeom>
            <a:solidFill>
              <a:schemeClr val="accent1"/>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73" name="Color code">
              <a:extLst>
                <a:ext uri="{FF2B5EF4-FFF2-40B4-BE49-F238E27FC236}">
                  <a16:creationId xmlns:a16="http://schemas.microsoft.com/office/drawing/2014/main" id="{F8CA8680-3BEE-4B6E-BC86-C475BC6A313D}"/>
                </a:ext>
              </a:extLst>
            </p:cNvPr>
            <p:cNvSpPr txBox="1"/>
            <p:nvPr/>
          </p:nvSpPr>
          <p:spPr>
            <a:xfrm>
              <a:off x="8026175" y="2972941"/>
              <a:ext cx="755335"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231</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125</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113</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#E77D71</a:t>
              </a:r>
              <a:endParaRPr lang="ja-JP" altLang="en-US" sz="1200" dirty="0">
                <a:solidFill>
                  <a:schemeClr val="bg1"/>
                </a:solidFill>
                <a:latin typeface="Calibri Regular"/>
                <a:ea typeface="游ゴシック Medium"/>
              </a:endParaRPr>
            </a:p>
          </p:txBody>
        </p:sp>
        <p:sp>
          <p:nvSpPr>
            <p:cNvPr id="42" name="Color type">
              <a:extLst>
                <a:ext uri="{FF2B5EF4-FFF2-40B4-BE49-F238E27FC236}">
                  <a16:creationId xmlns:a16="http://schemas.microsoft.com/office/drawing/2014/main" id="{42F54C3F-0DF4-44FC-A848-DF72EA20BF81}"/>
                </a:ext>
              </a:extLst>
            </p:cNvPr>
            <p:cNvSpPr txBox="1"/>
            <p:nvPr/>
          </p:nvSpPr>
          <p:spPr>
            <a:xfrm>
              <a:off x="8031792" y="2107914"/>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強調カラー</a:t>
              </a:r>
            </a:p>
          </p:txBody>
        </p:sp>
      </p:grpSp>
      <p:grpSp>
        <p:nvGrpSpPr>
          <p:cNvPr id="22" name="Sub color">
            <a:extLst>
              <a:ext uri="{FF2B5EF4-FFF2-40B4-BE49-F238E27FC236}">
                <a16:creationId xmlns:a16="http://schemas.microsoft.com/office/drawing/2014/main" id="{FD2F3483-5391-4355-93E9-AF36B555235F}"/>
              </a:ext>
            </a:extLst>
          </p:cNvPr>
          <p:cNvGrpSpPr/>
          <p:nvPr/>
        </p:nvGrpSpPr>
        <p:grpSpPr>
          <a:xfrm>
            <a:off x="6104646" y="2101777"/>
            <a:ext cx="1549742" cy="1813902"/>
            <a:chOff x="6104646" y="2101777"/>
            <a:chExt cx="1549742" cy="1813902"/>
          </a:xfrm>
        </p:grpSpPr>
        <p:sp>
          <p:nvSpPr>
            <p:cNvPr id="11" name="Color">
              <a:extLst>
                <a:ext uri="{FF2B5EF4-FFF2-40B4-BE49-F238E27FC236}">
                  <a16:creationId xmlns:a16="http://schemas.microsoft.com/office/drawing/2014/main" id="{D8B57591-D598-42FD-A5BA-5E5B9FA2D9B4}"/>
                </a:ext>
              </a:extLst>
            </p:cNvPr>
            <p:cNvSpPr>
              <a:spLocks noChangeAspect="1"/>
            </p:cNvSpPr>
            <p:nvPr/>
          </p:nvSpPr>
          <p:spPr>
            <a:xfrm>
              <a:off x="6186550" y="2447841"/>
              <a:ext cx="1467838" cy="1467838"/>
            </a:xfrm>
            <a:prstGeom prst="roundRect">
              <a:avLst>
                <a:gd name="adj" fmla="val 8845"/>
              </a:avLst>
            </a:prstGeom>
            <a:solidFill>
              <a:schemeClr val="tx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9" name="Color code">
              <a:extLst>
                <a:ext uri="{FF2B5EF4-FFF2-40B4-BE49-F238E27FC236}">
                  <a16:creationId xmlns:a16="http://schemas.microsoft.com/office/drawing/2014/main" id="{C64BCD51-65DF-4544-AF21-CAA907E9D105}"/>
                </a:ext>
              </a:extLst>
            </p:cNvPr>
            <p:cNvSpPr txBox="1"/>
            <p:nvPr/>
          </p:nvSpPr>
          <p:spPr>
            <a:xfrm>
              <a:off x="6185966" y="2963416"/>
              <a:ext cx="785793"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162</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177</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168</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#A2B1A8</a:t>
              </a:r>
              <a:endParaRPr lang="ja-JP" altLang="en-US" sz="1200" dirty="0">
                <a:solidFill>
                  <a:schemeClr val="bg1"/>
                </a:solidFill>
                <a:latin typeface="Calibri Regular"/>
                <a:ea typeface="游ゴシック Medium"/>
              </a:endParaRPr>
            </a:p>
          </p:txBody>
        </p:sp>
        <p:sp>
          <p:nvSpPr>
            <p:cNvPr id="10" name="Color type">
              <a:extLst>
                <a:ext uri="{FF2B5EF4-FFF2-40B4-BE49-F238E27FC236}">
                  <a16:creationId xmlns:a16="http://schemas.microsoft.com/office/drawing/2014/main" id="{31CB9D9E-A6F7-48FB-8886-D9DE538D9E5D}"/>
                </a:ext>
              </a:extLst>
            </p:cNvPr>
            <p:cNvSpPr txBox="1"/>
            <p:nvPr/>
          </p:nvSpPr>
          <p:spPr>
            <a:xfrm>
              <a:off x="6104646" y="2101777"/>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サブカラー</a:t>
              </a:r>
            </a:p>
          </p:txBody>
        </p:sp>
      </p:grpSp>
      <p:grpSp>
        <p:nvGrpSpPr>
          <p:cNvPr id="21" name="Main color">
            <a:extLst>
              <a:ext uri="{FF2B5EF4-FFF2-40B4-BE49-F238E27FC236}">
                <a16:creationId xmlns:a16="http://schemas.microsoft.com/office/drawing/2014/main" id="{12DFD002-089D-4586-96D8-9E3B3171E019}"/>
              </a:ext>
            </a:extLst>
          </p:cNvPr>
          <p:cNvGrpSpPr/>
          <p:nvPr/>
        </p:nvGrpSpPr>
        <p:grpSpPr>
          <a:xfrm>
            <a:off x="4243292" y="2101777"/>
            <a:ext cx="1553261" cy="1823427"/>
            <a:chOff x="4243292" y="2101777"/>
            <a:chExt cx="1553261" cy="1823427"/>
          </a:xfrm>
        </p:grpSpPr>
        <p:sp>
          <p:nvSpPr>
            <p:cNvPr id="16" name="Color">
              <a:extLst>
                <a:ext uri="{FF2B5EF4-FFF2-40B4-BE49-F238E27FC236}">
                  <a16:creationId xmlns:a16="http://schemas.microsoft.com/office/drawing/2014/main" id="{115003A9-E5F9-4005-AF02-C6A1894BCC15}"/>
                </a:ext>
              </a:extLst>
            </p:cNvPr>
            <p:cNvSpPr>
              <a:spLocks noChangeAspect="1"/>
            </p:cNvSpPr>
            <p:nvPr/>
          </p:nvSpPr>
          <p:spPr>
            <a:xfrm>
              <a:off x="4328715" y="2457366"/>
              <a:ext cx="1467838" cy="1467838"/>
            </a:xfrm>
            <a:prstGeom prst="roundRect">
              <a:avLst>
                <a:gd name="adj" fmla="val 8845"/>
              </a:avLst>
            </a:prstGeom>
            <a:solidFill>
              <a:schemeClr val="bg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17" name="Color code">
              <a:extLst>
                <a:ext uri="{FF2B5EF4-FFF2-40B4-BE49-F238E27FC236}">
                  <a16:creationId xmlns:a16="http://schemas.microsoft.com/office/drawing/2014/main" id="{A9035475-5651-415A-ABD3-9ADD2D293BCF}"/>
                </a:ext>
              </a:extLst>
            </p:cNvPr>
            <p:cNvSpPr txBox="1"/>
            <p:nvPr/>
          </p:nvSpPr>
          <p:spPr>
            <a:xfrm>
              <a:off x="4329735" y="2972941"/>
              <a:ext cx="723275" cy="904863"/>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a:t>
              </a:r>
              <a:r>
                <a:rPr lang="en-US" altLang="ja-JP" sz="1200" dirty="0" smtClean="0">
                  <a:solidFill>
                    <a:schemeClr val="bg1"/>
                  </a:solidFill>
                  <a:latin typeface="Calibri Regular"/>
                  <a:ea typeface="游ゴシック Medium"/>
                </a:rPr>
                <a:t>88</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G </a:t>
              </a:r>
              <a:r>
                <a:rPr lang="en-US" altLang="ja-JP" sz="1200" dirty="0" smtClean="0">
                  <a:solidFill>
                    <a:schemeClr val="bg1"/>
                  </a:solidFill>
                  <a:latin typeface="Calibri Regular"/>
                  <a:ea typeface="游ゴシック Medium"/>
                </a:rPr>
                <a:t>130</a:t>
              </a:r>
              <a:endParaRPr lang="en-US" altLang="ja-JP" sz="1200" dirty="0">
                <a:solidFill>
                  <a:schemeClr val="bg1"/>
                </a:solidFill>
                <a:latin typeface="Calibri Regular"/>
                <a:ea typeface="游ゴシック Medium"/>
              </a:endParaRPr>
            </a:p>
            <a:p>
              <a:pPr defTabSz="457200">
                <a:lnSpc>
                  <a:spcPct val="110000"/>
                </a:lnSpc>
              </a:pPr>
              <a:r>
                <a:rPr lang="en-US" altLang="ja-JP" sz="1200" dirty="0">
                  <a:solidFill>
                    <a:schemeClr val="bg1"/>
                  </a:solidFill>
                  <a:latin typeface="Calibri Regular"/>
                  <a:ea typeface="游ゴシック Medium"/>
                </a:rPr>
                <a:t>B </a:t>
              </a:r>
              <a:r>
                <a:rPr lang="en-US" altLang="ja-JP" sz="1200" dirty="0" smtClean="0">
                  <a:solidFill>
                    <a:schemeClr val="bg1"/>
                  </a:solidFill>
                  <a:latin typeface="Calibri Regular"/>
                  <a:ea typeface="游ゴシック Medium"/>
                </a:rPr>
                <a:t>135</a:t>
              </a:r>
              <a:endParaRPr lang="en-US" altLang="ja-JP" sz="1200" dirty="0">
                <a:solidFill>
                  <a:schemeClr val="bg1"/>
                </a:solidFill>
                <a:latin typeface="Calibri Regular"/>
                <a:ea typeface="游ゴシック Medium"/>
              </a:endParaRPr>
            </a:p>
            <a:p>
              <a:pPr defTabSz="457200">
                <a:lnSpc>
                  <a:spcPct val="110000"/>
                </a:lnSpc>
              </a:pPr>
              <a:r>
                <a:rPr lang="en-US" altLang="ja-JP" sz="1200" dirty="0" smtClean="0">
                  <a:solidFill>
                    <a:schemeClr val="bg1"/>
                  </a:solidFill>
                  <a:latin typeface="Calibri Regular"/>
                  <a:ea typeface="游ゴシック Medium"/>
                </a:rPr>
                <a:t>#588287</a:t>
              </a:r>
              <a:endParaRPr lang="ja-JP" altLang="en-US" sz="1200" dirty="0">
                <a:solidFill>
                  <a:schemeClr val="bg1"/>
                </a:solidFill>
                <a:latin typeface="Calibri Regular"/>
                <a:ea typeface="游ゴシック Medium"/>
              </a:endParaRPr>
            </a:p>
          </p:txBody>
        </p:sp>
        <p:sp>
          <p:nvSpPr>
            <p:cNvPr id="40" name="Color type">
              <a:extLst>
                <a:ext uri="{FF2B5EF4-FFF2-40B4-BE49-F238E27FC236}">
                  <a16:creationId xmlns:a16="http://schemas.microsoft.com/office/drawing/2014/main" id="{871FDF71-4612-4D60-BF5F-A11AD320D975}"/>
                </a:ext>
              </a:extLst>
            </p:cNvPr>
            <p:cNvSpPr txBox="1"/>
            <p:nvPr/>
          </p:nvSpPr>
          <p:spPr>
            <a:xfrm>
              <a:off x="4243292" y="2101777"/>
              <a:ext cx="1069524"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メインカラー</a:t>
              </a:r>
            </a:p>
          </p:txBody>
        </p:sp>
      </p:grpSp>
      <p:grpSp>
        <p:nvGrpSpPr>
          <p:cNvPr id="4" name="Color palette"/>
          <p:cNvGrpSpPr/>
          <p:nvPr/>
        </p:nvGrpSpPr>
        <p:grpSpPr>
          <a:xfrm>
            <a:off x="847313" y="2924617"/>
            <a:ext cx="2907666" cy="1980000"/>
            <a:chOff x="847313" y="2924617"/>
            <a:chExt cx="2907666" cy="1980000"/>
          </a:xfrm>
        </p:grpSpPr>
        <p:pic>
          <p:nvPicPr>
            <p:cNvPr id="2" name="Color palette"/>
            <p:cNvPicPr>
              <a:picLocks noChangeAspect="1"/>
            </p:cNvPicPr>
            <p:nvPr/>
          </p:nvPicPr>
          <p:blipFill>
            <a:blip r:embed="rId2"/>
            <a:stretch>
              <a:fillRect/>
            </a:stretch>
          </p:blipFill>
          <p:spPr>
            <a:xfrm>
              <a:off x="859230" y="2924617"/>
              <a:ext cx="2895749" cy="1980000"/>
            </a:xfrm>
            <a:prstGeom prst="rect">
              <a:avLst/>
            </a:prstGeom>
            <a:ln>
              <a:solidFill>
                <a:schemeClr val="accent2"/>
              </a:solidFill>
            </a:ln>
          </p:spPr>
        </p:pic>
        <p:sp>
          <p:nvSpPr>
            <p:cNvPr id="67" name="Spuare">
              <a:extLst>
                <a:ext uri="{FF2B5EF4-FFF2-40B4-BE49-F238E27FC236}">
                  <a16:creationId xmlns:a16="http://schemas.microsoft.com/office/drawing/2014/main" id="{FF1EA54F-08AC-4800-94B9-E430E5F57941}"/>
                </a:ext>
              </a:extLst>
            </p:cNvPr>
            <p:cNvSpPr/>
            <p:nvPr/>
          </p:nvSpPr>
          <p:spPr>
            <a:xfrm>
              <a:off x="847313" y="3306898"/>
              <a:ext cx="2052000" cy="314859"/>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Title">
            <a:extLst>
              <a:ext uri="{FF2B5EF4-FFF2-40B4-BE49-F238E27FC236}">
                <a16:creationId xmlns:a16="http://schemas.microsoft.com/office/drawing/2014/main" id="{2D8FBBF7-907B-4CA8-BFDF-106844F3C270}"/>
              </a:ext>
            </a:extLst>
          </p:cNvPr>
          <p:cNvSpPr>
            <a:spLocks noGrp="1"/>
          </p:cNvSpPr>
          <p:nvPr>
            <p:ph type="title"/>
          </p:nvPr>
        </p:nvSpPr>
        <p:spPr/>
        <p:txBody>
          <a:bodyPr/>
          <a:lstStyle/>
          <a:p>
            <a:r>
              <a:rPr lang="ja-JP" altLang="en-US" sz="1800" dirty="0"/>
              <a:t>見やすいデザイン　</a:t>
            </a:r>
            <a:r>
              <a:rPr lang="ja-JP" altLang="en-US" dirty="0"/>
              <a:t>カラー選定</a:t>
            </a:r>
            <a:endParaRPr kumimoji="1" lang="ja-JP" altLang="en-US" dirty="0"/>
          </a:p>
        </p:txBody>
      </p:sp>
    </p:spTree>
    <p:extLst>
      <p:ext uri="{BB962C8B-B14F-4D97-AF65-F5344CB8AC3E}">
        <p14:creationId xmlns:p14="http://schemas.microsoft.com/office/powerpoint/2010/main" val="2121620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0235ABA7-D621-4802-97BB-E68E2EED3C06}"/>
              </a:ext>
            </a:extLst>
          </p:cNvPr>
          <p:cNvGrpSpPr/>
          <p:nvPr/>
        </p:nvGrpSpPr>
        <p:grpSpPr>
          <a:xfrm>
            <a:off x="10026441" y="5276130"/>
            <a:ext cx="1830596" cy="837102"/>
            <a:chOff x="10026441" y="5276130"/>
            <a:chExt cx="1830596" cy="837102"/>
          </a:xfrm>
        </p:grpSpPr>
        <p:sp>
          <p:nvSpPr>
            <p:cNvPr id="19" name="Comment bubble">
              <a:extLst>
                <a:ext uri="{FF2B5EF4-FFF2-40B4-BE49-F238E27FC236}">
                  <a16:creationId xmlns:a16="http://schemas.microsoft.com/office/drawing/2014/main" id="{9C866768-BE4A-4964-BFCE-F8544A3C85B4}"/>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6" name="Text">
              <a:extLst>
                <a:ext uri="{FF2B5EF4-FFF2-40B4-BE49-F238E27FC236}">
                  <a16:creationId xmlns:a16="http://schemas.microsoft.com/office/drawing/2014/main" id="{74050A3B-471E-4629-8A9D-7114689DCD69}"/>
                </a:ext>
              </a:extLst>
            </p:cNvPr>
            <p:cNvSpPr txBox="1"/>
            <p:nvPr/>
          </p:nvSpPr>
          <p:spPr>
            <a:xfrm>
              <a:off x="10094260" y="5433200"/>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外側のラインを</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はみ出るのは</a:t>
              </a:r>
              <a:r>
                <a:rPr kumimoji="1" lang="en-US" altLang="ja-JP" sz="1200" spc="50" dirty="0">
                  <a:solidFill>
                    <a:schemeClr val="bg1"/>
                  </a:solidFill>
                  <a:latin typeface="+mj-ea"/>
                  <a:ea typeface="+mj-ea"/>
                </a:rPr>
                <a:t>NG</a:t>
              </a:r>
              <a:endParaRPr kumimoji="1" lang="ja-JP" altLang="en-US" sz="1200" spc="50" dirty="0">
                <a:solidFill>
                  <a:schemeClr val="bg1"/>
                </a:solidFill>
                <a:latin typeface="+mj-ea"/>
                <a:ea typeface="+mj-ea"/>
              </a:endParaRPr>
            </a:p>
          </p:txBody>
        </p:sp>
      </p:grpSp>
      <p:grpSp>
        <p:nvGrpSpPr>
          <p:cNvPr id="22" name="Comment">
            <a:extLst>
              <a:ext uri="{FF2B5EF4-FFF2-40B4-BE49-F238E27FC236}">
                <a16:creationId xmlns:a16="http://schemas.microsoft.com/office/drawing/2014/main" id="{7BE8E1E6-DC9A-4E7C-8D05-9998E75FAA3D}"/>
              </a:ext>
            </a:extLst>
          </p:cNvPr>
          <p:cNvGrpSpPr/>
          <p:nvPr/>
        </p:nvGrpSpPr>
        <p:grpSpPr>
          <a:xfrm>
            <a:off x="9505573" y="3924209"/>
            <a:ext cx="1830596" cy="837102"/>
            <a:chOff x="9505573" y="3924209"/>
            <a:chExt cx="1830596" cy="837102"/>
          </a:xfrm>
        </p:grpSpPr>
        <p:sp>
          <p:nvSpPr>
            <p:cNvPr id="21" name="Comment bubble">
              <a:extLst>
                <a:ext uri="{FF2B5EF4-FFF2-40B4-BE49-F238E27FC236}">
                  <a16:creationId xmlns:a16="http://schemas.microsoft.com/office/drawing/2014/main" id="{5EB982F1-7400-4AA2-A330-9AB9D7053671}"/>
                </a:ext>
              </a:extLst>
            </p:cNvPr>
            <p:cNvSpPr/>
            <p:nvPr/>
          </p:nvSpPr>
          <p:spPr>
            <a:xfrm flipH="1">
              <a:off x="9505573" y="3924209"/>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1" name="Text">
              <a:extLst>
                <a:ext uri="{FF2B5EF4-FFF2-40B4-BE49-F238E27FC236}">
                  <a16:creationId xmlns:a16="http://schemas.microsoft.com/office/drawing/2014/main" id="{030F7C9D-A0C9-446F-95F8-342D6ACFBAD9}"/>
                </a:ext>
              </a:extLst>
            </p:cNvPr>
            <p:cNvSpPr txBox="1"/>
            <p:nvPr/>
          </p:nvSpPr>
          <p:spPr>
            <a:xfrm>
              <a:off x="9573392" y="4081279"/>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内側のラインから</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極力はみ出ない</a:t>
              </a:r>
            </a:p>
          </p:txBody>
        </p:sp>
      </p:grpSp>
      <p:sp>
        <p:nvSpPr>
          <p:cNvPr id="5" name="Note">
            <a:extLst>
              <a:ext uri="{FF2B5EF4-FFF2-40B4-BE49-F238E27FC236}">
                <a16:creationId xmlns:a16="http://schemas.microsoft.com/office/drawing/2014/main" id="{9A0FC4EB-8089-4BD9-9518-0782EBE00A04}"/>
              </a:ext>
            </a:extLst>
          </p:cNvPr>
          <p:cNvSpPr/>
          <p:nvPr/>
        </p:nvSpPr>
        <p:spPr>
          <a:xfrm>
            <a:off x="5491772" y="3744849"/>
            <a:ext cx="6441032" cy="430887"/>
          </a:xfrm>
          <a:prstGeom prst="rect">
            <a:avLst/>
          </a:prstGeom>
        </p:spPr>
        <p:txBody>
          <a:bodyPr wrap="square">
            <a:spAutoFit/>
          </a:bodyPr>
          <a:lstStyle/>
          <a:p>
            <a:r>
              <a:rPr lang="en-US" altLang="ja-JP" sz="1100" dirty="0"/>
              <a:t>※</a:t>
            </a:r>
            <a:r>
              <a:rPr lang="ja-JP" altLang="en-US" sz="1100" dirty="0"/>
              <a:t>スライド編集時は基本的に表示</a:t>
            </a:r>
            <a:r>
              <a:rPr lang="en-US" altLang="ja-JP" sz="1100" dirty="0"/>
              <a:t>,</a:t>
            </a:r>
          </a:p>
          <a:p>
            <a:r>
              <a:rPr lang="ja-JP" altLang="en-US" sz="1100" dirty="0"/>
              <a:t>　画面共有などでスライドを見せる場合には非表示を推奨</a:t>
            </a:r>
            <a:endParaRPr lang="en-US" altLang="ja-JP" sz="1100" dirty="0"/>
          </a:p>
        </p:txBody>
      </p:sp>
      <p:grpSp>
        <p:nvGrpSpPr>
          <p:cNvPr id="6" name="Image">
            <a:extLst>
              <a:ext uri="{FF2B5EF4-FFF2-40B4-BE49-F238E27FC236}">
                <a16:creationId xmlns:a16="http://schemas.microsoft.com/office/drawing/2014/main" id="{E0378390-82B0-4B2B-98D7-BCDAF2D649D0}"/>
              </a:ext>
            </a:extLst>
          </p:cNvPr>
          <p:cNvGrpSpPr/>
          <p:nvPr/>
        </p:nvGrpSpPr>
        <p:grpSpPr>
          <a:xfrm>
            <a:off x="2330594" y="3268580"/>
            <a:ext cx="3154679" cy="952539"/>
            <a:chOff x="1667967" y="2129799"/>
            <a:chExt cx="3553321" cy="1133633"/>
          </a:xfrm>
        </p:grpSpPr>
        <p:pic>
          <p:nvPicPr>
            <p:cNvPr id="7" name="Image">
              <a:extLst>
                <a:ext uri="{FF2B5EF4-FFF2-40B4-BE49-F238E27FC236}">
                  <a16:creationId xmlns:a16="http://schemas.microsoft.com/office/drawing/2014/main" id="{C759B608-B474-4DD8-9C35-77EE6F4EF813}"/>
                </a:ext>
              </a:extLst>
            </p:cNvPr>
            <p:cNvPicPr>
              <a:picLocks noChangeAspect="1"/>
            </p:cNvPicPr>
            <p:nvPr/>
          </p:nvPicPr>
          <p:blipFill>
            <a:blip r:embed="rId2"/>
            <a:stretch>
              <a:fillRect/>
            </a:stretch>
          </p:blipFill>
          <p:spPr>
            <a:xfrm>
              <a:off x="1667967" y="2129799"/>
              <a:ext cx="3553321" cy="1133633"/>
            </a:xfrm>
            <a:prstGeom prst="rect">
              <a:avLst/>
            </a:prstGeom>
            <a:ln>
              <a:solidFill>
                <a:schemeClr val="accent2"/>
              </a:solidFill>
            </a:ln>
          </p:spPr>
        </p:pic>
        <p:sp>
          <p:nvSpPr>
            <p:cNvPr id="8" name="Square">
              <a:extLst>
                <a:ext uri="{FF2B5EF4-FFF2-40B4-BE49-F238E27FC236}">
                  <a16:creationId xmlns:a16="http://schemas.microsoft.com/office/drawing/2014/main" id="{53F7DF64-27E9-43B7-BF9B-0CB871C4CE5A}"/>
                </a:ext>
              </a:extLst>
            </p:cNvPr>
            <p:cNvSpPr/>
            <p:nvPr/>
          </p:nvSpPr>
          <p:spPr>
            <a:xfrm>
              <a:off x="3103983" y="2851396"/>
              <a:ext cx="667913" cy="1772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BC9672FF-BCB7-44EF-B919-86639A135608}"/>
              </a:ext>
            </a:extLst>
          </p:cNvPr>
          <p:cNvSpPr>
            <a:spLocks noGrp="1"/>
          </p:cNvSpPr>
          <p:nvPr>
            <p:ph type="body" sz="quarter" idx="29"/>
          </p:nvPr>
        </p:nvSpPr>
        <p:spPr>
          <a:xfrm>
            <a:off x="839788" y="1304925"/>
            <a:ext cx="10512425" cy="5014193"/>
          </a:xfrm>
        </p:spPr>
        <p:txBody>
          <a:bodyPr/>
          <a:lstStyle/>
          <a:p>
            <a:pPr marL="0" indent="0">
              <a:buNone/>
            </a:pPr>
            <a:r>
              <a:rPr lang="ja-JP" altLang="en-US" sz="1800" dirty="0"/>
              <a:t>余白を確保したガイドラインを設定しています。</a:t>
            </a:r>
            <a:endParaRPr lang="en-US" altLang="ja-JP" sz="1800" dirty="0"/>
          </a:p>
          <a:p>
            <a:pPr marL="0" indent="0">
              <a:buNone/>
            </a:pPr>
            <a:r>
              <a:rPr lang="ja-JP" altLang="en-US" sz="1800" dirty="0"/>
              <a:t>スライド全体で余白をしっかりと取ることですっきりとした印象を与えることができます。</a:t>
            </a:r>
            <a:endParaRPr lang="en-US" altLang="ja-JP" sz="1800" dirty="0"/>
          </a:p>
          <a:p>
            <a:pPr marL="0" indent="0">
              <a:buNone/>
            </a:pPr>
            <a:r>
              <a:rPr lang="en-US" altLang="ja-JP" sz="1800" dirty="0"/>
              <a:t>1</a:t>
            </a:r>
            <a:r>
              <a:rPr lang="ja-JP" altLang="en-US" sz="1800" dirty="0"/>
              <a:t>枚当たりの情報量が多く余白が少ない場合には、スライドを分けることも手です。</a:t>
            </a:r>
            <a:endParaRPr lang="en-US" altLang="ja-JP" sz="1800" dirty="0"/>
          </a:p>
          <a:p>
            <a:pPr marL="0" indent="0">
              <a:buNone/>
            </a:pPr>
            <a:endParaRPr lang="en-US" altLang="ja-JP" sz="1400" dirty="0"/>
          </a:p>
          <a:p>
            <a:pPr marL="0" indent="0">
              <a:buNone/>
            </a:pPr>
            <a:r>
              <a:rPr lang="ja-JP" altLang="en-US" sz="1800" dirty="0"/>
              <a:t>「表示」タブ→「表示」グループ→「ガイド」から表示・非表示の変更が可能</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200" dirty="0"/>
          </a:p>
          <a:p>
            <a:r>
              <a:rPr lang="ja-JP" altLang="en-US" sz="1800" b="1" dirty="0"/>
              <a:t>推奨ライン（内側）</a:t>
            </a:r>
            <a:endParaRPr lang="en-US" altLang="ja-JP" sz="1800" b="1" dirty="0"/>
          </a:p>
          <a:p>
            <a:pPr marL="0" indent="0">
              <a:buNone/>
            </a:pPr>
            <a:r>
              <a:rPr lang="ja-JP" altLang="en-US" sz="1800" dirty="0"/>
              <a:t>　基本的にはこの中にテキスト、画像、グラフ等を収めるようにしてください</a:t>
            </a:r>
            <a:endParaRPr lang="en-US" altLang="ja-JP" sz="1800" dirty="0"/>
          </a:p>
          <a:p>
            <a:pPr marL="0" indent="0">
              <a:buNone/>
            </a:pPr>
            <a:endParaRPr lang="en-US" altLang="ja-JP" sz="1100" dirty="0"/>
          </a:p>
          <a:p>
            <a:r>
              <a:rPr lang="ja-JP" altLang="en-US" sz="1800" b="1" dirty="0"/>
              <a:t>厳守ライン（外側）</a:t>
            </a:r>
            <a:endParaRPr lang="en-US" altLang="ja-JP" sz="1800" b="1" dirty="0"/>
          </a:p>
          <a:p>
            <a:pPr marL="0" indent="0">
              <a:buNone/>
            </a:pPr>
            <a:r>
              <a:rPr lang="ja-JP" altLang="en-US" sz="1800" dirty="0"/>
              <a:t>　このラインからははみ出さないようにしてください</a:t>
            </a:r>
            <a:endParaRPr lang="en-US" altLang="ja-JP" sz="1800" dirty="0"/>
          </a:p>
        </p:txBody>
      </p:sp>
      <p:sp>
        <p:nvSpPr>
          <p:cNvPr id="3" name="Title">
            <a:extLst>
              <a:ext uri="{FF2B5EF4-FFF2-40B4-BE49-F238E27FC236}">
                <a16:creationId xmlns:a16="http://schemas.microsoft.com/office/drawing/2014/main" id="{EDDB4BE6-45D3-48A3-839A-582EAE933D2C}"/>
              </a:ext>
            </a:extLst>
          </p:cNvPr>
          <p:cNvSpPr>
            <a:spLocks noGrp="1"/>
          </p:cNvSpPr>
          <p:nvPr>
            <p:ph type="title"/>
          </p:nvPr>
        </p:nvSpPr>
        <p:spPr/>
        <p:txBody>
          <a:bodyPr/>
          <a:lstStyle/>
          <a:p>
            <a:r>
              <a:rPr lang="ja-JP" altLang="en-US" sz="1800" dirty="0"/>
              <a:t>見やすいデザイン　</a:t>
            </a:r>
            <a:r>
              <a:rPr lang="ja-JP" altLang="en-US" dirty="0"/>
              <a:t>ガイドラインについて</a:t>
            </a:r>
            <a:endParaRPr kumimoji="1" lang="ja-JP" altLang="en-US" dirty="0"/>
          </a:p>
        </p:txBody>
      </p:sp>
    </p:spTree>
    <p:extLst>
      <p:ext uri="{BB962C8B-B14F-4D97-AF65-F5344CB8AC3E}">
        <p14:creationId xmlns:p14="http://schemas.microsoft.com/office/powerpoint/2010/main" val="1955173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Image">
            <a:extLst>
              <a:ext uri="{FF2B5EF4-FFF2-40B4-BE49-F238E27FC236}">
                <a16:creationId xmlns:a16="http://schemas.microsoft.com/office/drawing/2014/main" id="{E57C5ECB-E9BC-4A2D-8A70-95B625455F53}"/>
              </a:ext>
            </a:extLst>
          </p:cNvPr>
          <p:cNvGrpSpPr/>
          <p:nvPr/>
        </p:nvGrpSpPr>
        <p:grpSpPr>
          <a:xfrm>
            <a:off x="9170468" y="3986115"/>
            <a:ext cx="2686570" cy="1835944"/>
            <a:chOff x="8918055" y="3429000"/>
            <a:chExt cx="2686570" cy="1835944"/>
          </a:xfrm>
        </p:grpSpPr>
        <p:pic>
          <p:nvPicPr>
            <p:cNvPr id="14" name="Image">
              <a:extLst>
                <a:ext uri="{FF2B5EF4-FFF2-40B4-BE49-F238E27FC236}">
                  <a16:creationId xmlns:a16="http://schemas.microsoft.com/office/drawing/2014/main" id="{8EE31B6A-19CC-47C2-ABA9-A48B1DD50BFA}"/>
                </a:ext>
              </a:extLst>
            </p:cNvPr>
            <p:cNvPicPr>
              <a:picLocks noChangeAspect="1"/>
            </p:cNvPicPr>
            <p:nvPr/>
          </p:nvPicPr>
          <p:blipFill rotWithShape="1">
            <a:blip r:embed="rId2"/>
            <a:srcRect b="986"/>
            <a:stretch/>
          </p:blipFill>
          <p:spPr>
            <a:xfrm>
              <a:off x="8918055" y="3429000"/>
              <a:ext cx="2686570" cy="1835944"/>
            </a:xfrm>
            <a:prstGeom prst="rect">
              <a:avLst/>
            </a:prstGeom>
            <a:ln>
              <a:solidFill>
                <a:schemeClr val="accent2"/>
              </a:solidFill>
            </a:ln>
          </p:spPr>
        </p:pic>
        <p:sp>
          <p:nvSpPr>
            <p:cNvPr id="15" name="Square">
              <a:extLst>
                <a:ext uri="{FF2B5EF4-FFF2-40B4-BE49-F238E27FC236}">
                  <a16:creationId xmlns:a16="http://schemas.microsoft.com/office/drawing/2014/main" id="{0BEF3CD3-A1A6-4E25-9A15-32CCA9AA6F6B}"/>
                </a:ext>
              </a:extLst>
            </p:cNvPr>
            <p:cNvSpPr/>
            <p:nvPr/>
          </p:nvSpPr>
          <p:spPr>
            <a:xfrm>
              <a:off x="8982127" y="3817144"/>
              <a:ext cx="621454" cy="21193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Square">
              <a:extLst>
                <a:ext uri="{FF2B5EF4-FFF2-40B4-BE49-F238E27FC236}">
                  <a16:creationId xmlns:a16="http://schemas.microsoft.com/office/drawing/2014/main" id="{45D577B0-3AE2-4991-8DD3-50C1148F79C9}"/>
                </a:ext>
              </a:extLst>
            </p:cNvPr>
            <p:cNvSpPr/>
            <p:nvPr/>
          </p:nvSpPr>
          <p:spPr>
            <a:xfrm>
              <a:off x="8982126" y="4514850"/>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Square">
              <a:extLst>
                <a:ext uri="{FF2B5EF4-FFF2-40B4-BE49-F238E27FC236}">
                  <a16:creationId xmlns:a16="http://schemas.microsoft.com/office/drawing/2014/main" id="{9A28B4A6-0D0A-4ECA-A4C5-B8F7BCA5063E}"/>
                </a:ext>
              </a:extLst>
            </p:cNvPr>
            <p:cNvSpPr/>
            <p:nvPr/>
          </p:nvSpPr>
          <p:spPr>
            <a:xfrm>
              <a:off x="8982126" y="4868712"/>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Image">
            <a:extLst>
              <a:ext uri="{FF2B5EF4-FFF2-40B4-BE49-F238E27FC236}">
                <a16:creationId xmlns:a16="http://schemas.microsoft.com/office/drawing/2014/main" id="{B3CAB17F-99AD-4BF8-9E74-95F25FA2D914}"/>
              </a:ext>
            </a:extLst>
          </p:cNvPr>
          <p:cNvGrpSpPr/>
          <p:nvPr/>
        </p:nvGrpSpPr>
        <p:grpSpPr>
          <a:xfrm>
            <a:off x="9475952" y="3000387"/>
            <a:ext cx="2075221" cy="673495"/>
            <a:chOff x="9223539" y="2443272"/>
            <a:chExt cx="2075221" cy="673495"/>
          </a:xfrm>
        </p:grpSpPr>
        <p:pic>
          <p:nvPicPr>
            <p:cNvPr id="19" name="Image">
              <a:extLst>
                <a:ext uri="{FF2B5EF4-FFF2-40B4-BE49-F238E27FC236}">
                  <a16:creationId xmlns:a16="http://schemas.microsoft.com/office/drawing/2014/main" id="{4580A2EA-05B3-4C08-BC49-539552C972C8}"/>
                </a:ext>
              </a:extLst>
            </p:cNvPr>
            <p:cNvPicPr>
              <a:picLocks noChangeAspect="1"/>
            </p:cNvPicPr>
            <p:nvPr/>
          </p:nvPicPr>
          <p:blipFill rotWithShape="1">
            <a:blip r:embed="rId3"/>
            <a:srcRect b="2323"/>
            <a:stretch/>
          </p:blipFill>
          <p:spPr>
            <a:xfrm>
              <a:off x="9223539" y="2443272"/>
              <a:ext cx="2075221" cy="673495"/>
            </a:xfrm>
            <a:prstGeom prst="rect">
              <a:avLst/>
            </a:prstGeom>
            <a:ln>
              <a:solidFill>
                <a:schemeClr val="accent2"/>
              </a:solidFill>
            </a:ln>
          </p:spPr>
        </p:pic>
        <p:sp>
          <p:nvSpPr>
            <p:cNvPr id="20" name="Square">
              <a:extLst>
                <a:ext uri="{FF2B5EF4-FFF2-40B4-BE49-F238E27FC236}">
                  <a16:creationId xmlns:a16="http://schemas.microsoft.com/office/drawing/2014/main" id="{6BA60B7C-555B-4B55-94A0-3E9347C909E1}"/>
                </a:ext>
              </a:extLst>
            </p:cNvPr>
            <p:cNvSpPr/>
            <p:nvPr/>
          </p:nvSpPr>
          <p:spPr>
            <a:xfrm>
              <a:off x="9572879" y="2506137"/>
              <a:ext cx="333121" cy="4593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90A0E35D-7A2F-4FF5-AB20-14800EFE71F7}"/>
              </a:ext>
            </a:extLst>
          </p:cNvPr>
          <p:cNvSpPr>
            <a:spLocks noGrp="1"/>
          </p:cNvSpPr>
          <p:nvPr>
            <p:ph type="body" sz="quarter" idx="29"/>
          </p:nvPr>
        </p:nvSpPr>
        <p:spPr>
          <a:xfrm>
            <a:off x="839788" y="1304924"/>
            <a:ext cx="10512425" cy="4517134"/>
          </a:xfrm>
        </p:spPr>
        <p:txBody>
          <a:bodyPr/>
          <a:lstStyle/>
          <a:p>
            <a:pPr marL="0" indent="0">
              <a:buNone/>
            </a:pPr>
            <a:r>
              <a:rPr lang="ja-JP" altLang="en-US" sz="1800" dirty="0"/>
              <a:t>デフォルトで表紙に日付を、また表</a:t>
            </a:r>
            <a:r>
              <a:rPr lang="ja-JP" altLang="en-US" sz="1800" dirty="0" smtClean="0"/>
              <a:t>紙</a:t>
            </a:r>
            <a:r>
              <a:rPr lang="ja-JP" altLang="en-US" dirty="0" smtClean="0"/>
              <a:t>と扉以外の</a:t>
            </a:r>
            <a:r>
              <a:rPr lang="ja-JP" altLang="en-US" sz="1800" dirty="0" smtClean="0"/>
              <a:t>レ</a:t>
            </a:r>
            <a:r>
              <a:rPr lang="ja-JP" altLang="en-US" sz="1800" dirty="0"/>
              <a:t>イアウトにページ数を挿入しています。</a:t>
            </a:r>
            <a:endParaRPr lang="en-US" altLang="ja-JP" sz="1800" dirty="0"/>
          </a:p>
          <a:p>
            <a:pPr marL="0" indent="0">
              <a:buNone/>
            </a:pPr>
            <a:r>
              <a:rPr lang="ja-JP" altLang="en-US" sz="1800" dirty="0"/>
              <a:t>設定で表示・非表示が切り替えられますが、基本的にはどちらも表示させることを推奨しています。</a:t>
            </a:r>
            <a:endParaRPr lang="en-US" altLang="ja-JP" sz="1800" dirty="0"/>
          </a:p>
          <a:p>
            <a:pPr marL="0" indent="0">
              <a:buNone/>
            </a:pPr>
            <a:r>
              <a:rPr lang="ja-JP" altLang="en-US" sz="1800" dirty="0"/>
              <a:t>非表示になってしまった際には以下の手順で表示させることが可能です。</a:t>
            </a:r>
            <a:endParaRPr lang="en-US" altLang="ja-JP" sz="1800" dirty="0"/>
          </a:p>
          <a:p>
            <a:endParaRPr lang="en-US" altLang="ja-JP" sz="1800" dirty="0"/>
          </a:p>
          <a:p>
            <a:r>
              <a:rPr lang="ja-JP" altLang="en-US" sz="1800" b="1" dirty="0"/>
              <a:t>手順</a:t>
            </a:r>
            <a:endParaRPr lang="en-US" altLang="ja-JP" sz="1800" b="1" dirty="0"/>
          </a:p>
          <a:p>
            <a:pPr marL="457200" lvl="1" indent="0">
              <a:lnSpc>
                <a:spcPct val="200000"/>
              </a:lnSpc>
              <a:buNone/>
            </a:pPr>
            <a:r>
              <a:rPr lang="en-US" altLang="ja-JP" sz="1800" dirty="0"/>
              <a:t>	</a:t>
            </a:r>
            <a:r>
              <a:rPr lang="ja-JP" altLang="en-US" sz="1600" dirty="0"/>
              <a:t>①「挿入」タブから「フッダーとヘッター」を選択する</a:t>
            </a:r>
            <a:endParaRPr lang="en-US" altLang="ja-JP" sz="1600" dirty="0"/>
          </a:p>
          <a:p>
            <a:pPr marL="457200" lvl="1" indent="0">
              <a:lnSpc>
                <a:spcPct val="200000"/>
              </a:lnSpc>
              <a:buNone/>
            </a:pPr>
            <a:r>
              <a:rPr lang="en-US" altLang="ja-JP" sz="1600" dirty="0"/>
              <a:t>	</a:t>
            </a:r>
            <a:r>
              <a:rPr lang="ja-JP" altLang="en-US" sz="1600" dirty="0"/>
              <a:t>②「日付と時刻」（自動更新を推奨）と「スライド番号」にチェックを入れる</a:t>
            </a:r>
            <a:endParaRPr lang="en-US" altLang="ja-JP" sz="1600" dirty="0"/>
          </a:p>
          <a:p>
            <a:pPr marL="457200" lvl="1" indent="0">
              <a:lnSpc>
                <a:spcPct val="200000"/>
              </a:lnSpc>
              <a:buNone/>
            </a:pPr>
            <a:r>
              <a:rPr lang="en-US" altLang="ja-JP" sz="1600" dirty="0"/>
              <a:t>	</a:t>
            </a:r>
            <a:r>
              <a:rPr lang="ja-JP" altLang="en-US" sz="1600" dirty="0"/>
              <a:t>③「タイトルスライドに表示しない」にチェックが入っていないことを確認</a:t>
            </a:r>
            <a:endParaRPr lang="en-US" altLang="ja-JP" sz="1600" dirty="0"/>
          </a:p>
          <a:p>
            <a:pPr marL="457200" lvl="1" indent="0">
              <a:lnSpc>
                <a:spcPct val="200000"/>
              </a:lnSpc>
              <a:buNone/>
            </a:pPr>
            <a:r>
              <a:rPr lang="en-US" altLang="ja-JP" sz="1600" dirty="0"/>
              <a:t>	</a:t>
            </a:r>
            <a:r>
              <a:rPr lang="ja-JP" altLang="en-US" sz="1600" dirty="0"/>
              <a:t>④「すべてに適用」を選択し、反映させる</a:t>
            </a:r>
          </a:p>
          <a:p>
            <a:pPr marL="0" indent="0">
              <a:buNone/>
            </a:pPr>
            <a:endParaRPr kumimoji="1" lang="ja-JP" altLang="en-US" sz="1800" dirty="0"/>
          </a:p>
        </p:txBody>
      </p:sp>
      <p:sp>
        <p:nvSpPr>
          <p:cNvPr id="3" name="Title">
            <a:extLst>
              <a:ext uri="{FF2B5EF4-FFF2-40B4-BE49-F238E27FC236}">
                <a16:creationId xmlns:a16="http://schemas.microsoft.com/office/drawing/2014/main" id="{BB926FDE-8F8A-4A11-8D3C-47ED7433232C}"/>
              </a:ext>
            </a:extLst>
          </p:cNvPr>
          <p:cNvSpPr>
            <a:spLocks noGrp="1"/>
          </p:cNvSpPr>
          <p:nvPr>
            <p:ph type="title"/>
          </p:nvPr>
        </p:nvSpPr>
        <p:spPr/>
        <p:txBody>
          <a:bodyPr/>
          <a:lstStyle/>
          <a:p>
            <a:r>
              <a:rPr lang="ja-JP" altLang="en-US" dirty="0"/>
              <a:t>日付とページ数について</a:t>
            </a:r>
            <a:endParaRPr kumimoji="1" lang="ja-JP" altLang="en-US" dirty="0"/>
          </a:p>
        </p:txBody>
      </p:sp>
    </p:spTree>
    <p:extLst>
      <p:ext uri="{BB962C8B-B14F-4D97-AF65-F5344CB8AC3E}">
        <p14:creationId xmlns:p14="http://schemas.microsoft.com/office/powerpoint/2010/main" val="2321533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F7CBE154-1E23-4A0D-867A-8BFB49DA61A3}"/>
              </a:ext>
            </a:extLst>
          </p:cNvPr>
          <p:cNvGrpSpPr/>
          <p:nvPr/>
        </p:nvGrpSpPr>
        <p:grpSpPr>
          <a:xfrm>
            <a:off x="8757219" y="5319623"/>
            <a:ext cx="1176338" cy="799894"/>
            <a:chOff x="7212918" y="5122109"/>
            <a:chExt cx="1176338" cy="799894"/>
          </a:xfrm>
        </p:grpSpPr>
        <p:pic>
          <p:nvPicPr>
            <p:cNvPr id="21" name="Square">
              <a:extLst>
                <a:ext uri="{FF2B5EF4-FFF2-40B4-BE49-F238E27FC236}">
                  <a16:creationId xmlns:a16="http://schemas.microsoft.com/office/drawing/2014/main" id="{8D26190A-19D3-42DC-B0A9-3A40B11A517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24" b="89691" l="0" r="92086">
                          <a14:foregroundMark x1="23022" y1="46392" x2="62590" y2="52577"/>
                          <a14:foregroundMark x1="73623" y1="39168" x2="74101" y2="39175"/>
                          <a14:foregroundMark x1="12402" y1="38214" x2="44869" y2="38720"/>
                          <a14:foregroundMark x1="30935" y1="30928" x2="47489" y2="32296"/>
                          <a14:foregroundMark x1="88489" y1="35052" x2="89209" y2="71134"/>
                          <a14:foregroundMark x1="89209" y1="71134" x2="87050" y2="84536"/>
                          <a14:foregroundMark x1="17266" y1="77320" x2="62590" y2="78351"/>
                          <a14:foregroundMark x1="24460" y1="73196" x2="65468" y2="74227"/>
                          <a14:foregroundMark x1="65468" y1="74227" x2="67626" y2="74227"/>
                          <a14:foregroundMark x1="78417" y1="46392" x2="56835" y2="71134"/>
                          <a14:foregroundMark x1="71942" y1="49485" x2="48201" y2="63918"/>
                          <a14:foregroundMark x1="5036" y1="42648" x2="5036" y2="42936"/>
                          <a14:foregroundMark x1="12749" y1="28746" x2="37410" y2="31959"/>
                          <a14:foregroundMark x1="45262" y1="39533" x2="45274" y2="39871"/>
                          <a14:foregroundMark x1="44864" y1="28697" x2="45204" y2="37966"/>
                          <a14:foregroundMark x1="10791" y1="60825" x2="10791" y2="74227"/>
                          <a14:foregroundMark x1="7194" y1="60340" x2="7194" y2="73196"/>
                          <a14:foregroundMark x1="5613" y1="60473" x2="7194" y2="70103"/>
                          <a14:foregroundMark x1="5036" y1="80412" x2="20863" y2="82474"/>
                          <a14:foregroundMark x1="5036" y1="84536" x2="30216" y2="84536"/>
                          <a14:foregroundMark x1="4317" y1="60582" x2="4317" y2="71134"/>
                          <a14:foregroundMark x1="5036" y1="70103" x2="5036" y2="78351"/>
                          <a14:foregroundMark x1="20575" y1="6186" x2="46723" y2="6186"/>
                          <a14:foregroundMark x1="49721" y1="27205" x2="49702" y2="27843"/>
                          <a14:foregroundMark x1="28777" y1="67010" x2="58273" y2="70103"/>
                          <a14:foregroundMark x1="15108" y1="64948" x2="28777" y2="67010"/>
                          <a14:foregroundMark x1="13773" y1="18327" x2="15108" y2="32990"/>
                          <a14:foregroundMark x1="22302" y1="45361" x2="18705" y2="68041"/>
                          <a14:foregroundMark x1="23022" y1="83505" x2="65468" y2="86598"/>
                          <a14:foregroundMark x1="43165" y1="81443" x2="75540" y2="81443"/>
                          <a14:foregroundMark x1="64029" y1="85567" x2="86331" y2="86598"/>
                          <a14:foregroundMark x1="13026" y1="44508" x2="23741" y2="45361"/>
                          <a14:foregroundMark x1="5036" y1="60522" x2="5036" y2="83505"/>
                          <a14:foregroundMark x1="4317" y1="70103" x2="5036" y2="81443"/>
                          <a14:foregroundMark x1="4317" y1="73196" x2="5036" y2="85567"/>
                          <a14:foregroundMark x1="4317" y1="85567" x2="53957" y2="83505"/>
                          <a14:foregroundMark x1="20144" y1="85567" x2="53237" y2="82474"/>
                          <a14:foregroundMark x1="16547" y1="85567" x2="55396" y2="84536"/>
                          <a14:foregroundMark x1="32374" y1="84536" x2="53957" y2="84536"/>
                          <a14:foregroundMark x1="35252" y1="84536" x2="41727" y2="85567"/>
                          <a14:foregroundMark x1="35252" y1="85567" x2="39568" y2="85567"/>
                          <a14:foregroundMark x1="3597" y1="6186" x2="20863" y2="10309"/>
                          <a14:foregroundMark x1="10072" y1="7216" x2="21583" y2="7216"/>
                          <a14:foregroundMark x1="6475" y1="9278" x2="5036" y2="23711"/>
                          <a14:foregroundMark x1="4317" y1="11340" x2="5036" y2="26804"/>
                          <a14:foregroundMark x1="3597" y1="8247" x2="3597" y2="23711"/>
                          <a14:foregroundMark x1="48570" y1="28391" x2="48879" y2="29721"/>
                          <a14:foregroundMark x1="48204" y1="28768" x2="48201" y2="28866"/>
                          <a14:foregroundMark x1="49070" y1="27876" x2="49027" y2="29362"/>
                          <a14:foregroundMark x1="3597" y1="24742" x2="6475" y2="60825"/>
                          <a14:foregroundMark x1="719" y1="87629" x2="76978" y2="87629"/>
                          <a14:foregroundMark x1="85112" y1="28959" x2="88489" y2="28866"/>
                          <a14:foregroundMark x1="88489" y1="28866" x2="90647" y2="29897"/>
                          <a14:foregroundMark x1="91367" y1="31959" x2="90647" y2="60825"/>
                          <a14:foregroundMark x1="90647" y1="47423" x2="90647" y2="76289"/>
                          <a14:foregroundMark x1="91367" y1="55670" x2="91367" y2="76289"/>
                          <a14:foregroundMark x1="90647" y1="72165" x2="89928" y2="86598"/>
                          <a14:foregroundMark x1="92086" y1="76289" x2="91367" y2="86598"/>
                          <a14:foregroundMark x1="2878" y1="7216" x2="4317" y2="13402"/>
                          <a14:foregroundMark x1="48201" y1="7216" x2="48647" y2="14876"/>
                          <a14:foregroundMark x1="49640" y1="8247" x2="49640" y2="13402"/>
                          <a14:foregroundMark x1="48921" y1="14433" x2="48921" y2="14594"/>
                          <a14:foregroundMark x1="48921" y1="16495" x2="49595" y2="28083"/>
                          <a14:foregroundMark x1="76160" y1="33716" x2="79137" y2="34021"/>
                          <a14:foregroundMark x1="77461" y1="30921" x2="86331" y2="31959"/>
                          <a14:foregroundMark x1="77937" y1="29897" x2="84173" y2="29897"/>
                          <a14:foregroundMark x1="77937" y1="29897" x2="79137" y2="29897"/>
                          <a14:foregroundMark x1="74101" y1="32990" x2="86331" y2="35052"/>
                          <a14:foregroundMark x1="73381" y1="32990" x2="82014" y2="34021"/>
                          <a14:foregroundMark x1="52518" y1="29897" x2="79137" y2="32990"/>
                          <a14:foregroundMark x1="56835" y1="29897" x2="79856" y2="31959"/>
                          <a14:foregroundMark x1="65468" y1="29897" x2="76259" y2="29897"/>
                          <a14:backgroundMark x1="719" y1="4124" x2="719" y2="8066"/>
                          <a14:backgroundMark x1="2158" y1="2062" x2="1612" y2="7800"/>
                          <a14:backgroundMark x1="51799" y1="6186" x2="51851" y2="6782"/>
                          <a14:backgroundMark x1="51079" y1="5155" x2="51276" y2="6850"/>
                          <a14:backgroundMark x1="51079" y1="12371" x2="53280" y2="15976"/>
                          <a14:backgroundMark x1="53237" y1="21649" x2="55875" y2="22729"/>
                          <a14:backgroundMark x1="51079" y1="24742" x2="54932" y2="24742"/>
                        </a14:backgroundRemoval>
                      </a14:imgEffect>
                    </a14:imgLayer>
                  </a14:imgProps>
                </a:ext>
              </a:extLst>
            </a:blip>
            <a:srcRect l="2697" t="1" r="8443" b="12969"/>
            <a:stretch/>
          </p:blipFill>
          <p:spPr>
            <a:xfrm>
              <a:off x="7212918" y="5122109"/>
              <a:ext cx="1176338" cy="799894"/>
            </a:xfrm>
            <a:prstGeom prst="rect">
              <a:avLst/>
            </a:prstGeom>
            <a:ln>
              <a:solidFill>
                <a:schemeClr val="accent2"/>
              </a:solidFill>
            </a:ln>
          </p:spPr>
        </p:pic>
        <p:sp>
          <p:nvSpPr>
            <p:cNvPr id="22" name="Image">
              <a:extLst>
                <a:ext uri="{FF2B5EF4-FFF2-40B4-BE49-F238E27FC236}">
                  <a16:creationId xmlns:a16="http://schemas.microsoft.com/office/drawing/2014/main" id="{6DC5ACFB-2387-4F4F-AB91-BDF1C20E6D9A}"/>
                </a:ext>
              </a:extLst>
            </p:cNvPr>
            <p:cNvSpPr/>
            <p:nvPr/>
          </p:nvSpPr>
          <p:spPr>
            <a:xfrm>
              <a:off x="7222444" y="5600700"/>
              <a:ext cx="313297" cy="3077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 name="Image"/>
          <p:cNvPicPr>
            <a:picLocks noChangeAspect="1"/>
          </p:cNvPicPr>
          <p:nvPr/>
        </p:nvPicPr>
        <p:blipFill>
          <a:blip r:embed="rId4"/>
          <a:stretch>
            <a:fillRect/>
          </a:stretch>
        </p:blipFill>
        <p:spPr>
          <a:xfrm>
            <a:off x="4208275" y="3246547"/>
            <a:ext cx="4582460" cy="1296000"/>
          </a:xfrm>
          <a:prstGeom prst="rect">
            <a:avLst/>
          </a:prstGeom>
          <a:ln>
            <a:solidFill>
              <a:schemeClr val="accent2"/>
            </a:solidFill>
          </a:ln>
        </p:spPr>
      </p:pic>
      <p:grpSp>
        <p:nvGrpSpPr>
          <p:cNvPr id="20" name="Image">
            <a:extLst>
              <a:ext uri="{FF2B5EF4-FFF2-40B4-BE49-F238E27FC236}">
                <a16:creationId xmlns:a16="http://schemas.microsoft.com/office/drawing/2014/main" id="{FB73C1EC-D533-4DEF-8BB4-CA1203ED386F}"/>
              </a:ext>
            </a:extLst>
          </p:cNvPr>
          <p:cNvGrpSpPr/>
          <p:nvPr/>
        </p:nvGrpSpPr>
        <p:grpSpPr>
          <a:xfrm>
            <a:off x="2128399" y="3760148"/>
            <a:ext cx="1808090" cy="278452"/>
            <a:chOff x="2039499" y="3733223"/>
            <a:chExt cx="1443150" cy="222250"/>
          </a:xfrm>
        </p:grpSpPr>
        <p:pic>
          <p:nvPicPr>
            <p:cNvPr id="14" name="Image">
              <a:extLst>
                <a:ext uri="{FF2B5EF4-FFF2-40B4-BE49-F238E27FC236}">
                  <a16:creationId xmlns:a16="http://schemas.microsoft.com/office/drawing/2014/main" id="{DD4D922E-E82B-4859-9C09-A2367E6C4814}"/>
                </a:ext>
              </a:extLst>
            </p:cNvPr>
            <p:cNvPicPr>
              <a:picLocks noChangeAspect="1"/>
            </p:cNvPicPr>
            <p:nvPr/>
          </p:nvPicPr>
          <p:blipFill rotWithShape="1">
            <a:blip r:embed="rId5"/>
            <a:srcRect l="10361" t="16077" b="5362"/>
            <a:stretch/>
          </p:blipFill>
          <p:spPr>
            <a:xfrm>
              <a:off x="2039499" y="3739573"/>
              <a:ext cx="1443150" cy="209550"/>
            </a:xfrm>
            <a:prstGeom prst="rect">
              <a:avLst/>
            </a:prstGeom>
            <a:ln>
              <a:solidFill>
                <a:schemeClr val="accent2"/>
              </a:solidFill>
            </a:ln>
          </p:spPr>
        </p:pic>
        <p:sp>
          <p:nvSpPr>
            <p:cNvPr id="19" name="Square">
              <a:extLst>
                <a:ext uri="{FF2B5EF4-FFF2-40B4-BE49-F238E27FC236}">
                  <a16:creationId xmlns:a16="http://schemas.microsoft.com/office/drawing/2014/main" id="{90985267-DE0F-4F71-BBA4-7836C07140BE}"/>
                </a:ext>
              </a:extLst>
            </p:cNvPr>
            <p:cNvSpPr/>
            <p:nvPr/>
          </p:nvSpPr>
          <p:spPr>
            <a:xfrm>
              <a:off x="2392023" y="3733223"/>
              <a:ext cx="376578" cy="222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44AECD74-C471-4B71-A20B-83871DF97013}"/>
              </a:ext>
            </a:extLst>
          </p:cNvPr>
          <p:cNvSpPr>
            <a:spLocks noGrp="1"/>
          </p:cNvSpPr>
          <p:nvPr>
            <p:ph type="body" sz="quarter" idx="29"/>
          </p:nvPr>
        </p:nvSpPr>
        <p:spPr>
          <a:xfrm>
            <a:off x="839787" y="1313413"/>
            <a:ext cx="10512425" cy="4749505"/>
          </a:xfrm>
        </p:spPr>
        <p:txBody>
          <a:bodyPr/>
          <a:lstStyle/>
          <a:p>
            <a:pPr marL="0" lvl="0" indent="0">
              <a:buNone/>
            </a:pPr>
            <a:r>
              <a:rPr lang="en-US" altLang="ja-JP" sz="1800" dirty="0"/>
              <a:t>PowerPoint</a:t>
            </a:r>
            <a:r>
              <a:rPr lang="ja-JP" altLang="en-US" sz="1800" dirty="0"/>
              <a:t>を新規で起動したときに、テンプレート</a:t>
            </a:r>
            <a:r>
              <a:rPr lang="ja-JP" altLang="en-US" dirty="0"/>
              <a:t>が選択できる</a:t>
            </a:r>
            <a:r>
              <a:rPr lang="ja-JP" altLang="en-US" sz="1800" dirty="0"/>
              <a:t>状態にするための方法です。</a:t>
            </a:r>
            <a:endParaRPr lang="en-US" altLang="ja-JP" sz="1800" dirty="0"/>
          </a:p>
          <a:p>
            <a:pPr marL="0" lvl="0" indent="0">
              <a:buNone/>
            </a:pPr>
            <a:r>
              <a:rPr lang="ja-JP" altLang="en-US" sz="1800" dirty="0"/>
              <a:t>最初に設定しておくことをオススメします。</a:t>
            </a:r>
            <a:endParaRPr lang="en-US" altLang="ja-JP" sz="1800" dirty="0"/>
          </a:p>
          <a:p>
            <a:pPr lvl="0"/>
            <a:endParaRPr lang="en-US" altLang="ja-JP" sz="1800" dirty="0"/>
          </a:p>
          <a:p>
            <a:r>
              <a:rPr lang="ja-JP" altLang="en-US" sz="1800" b="1" dirty="0"/>
              <a:t>設定方法</a:t>
            </a:r>
            <a:endParaRPr lang="en-US" altLang="ja-JP" sz="1800" b="1" dirty="0"/>
          </a:p>
          <a:p>
            <a:pPr marL="457200" lvl="1" indent="0">
              <a:lnSpc>
                <a:spcPct val="200000"/>
              </a:lnSpc>
              <a:buNone/>
            </a:pPr>
            <a:r>
              <a:rPr lang="en-US" altLang="ja-JP" sz="1600" dirty="0"/>
              <a:t>	</a:t>
            </a:r>
            <a:r>
              <a:rPr lang="ja-JP" altLang="en-US" sz="1600" dirty="0"/>
              <a:t>①設定したいテンプレートを選択する</a:t>
            </a:r>
            <a:endParaRPr lang="en-US" altLang="ja-JP" sz="1600" dirty="0"/>
          </a:p>
          <a:p>
            <a:pPr marL="457200" lvl="1" indent="0">
              <a:lnSpc>
                <a:spcPct val="200000"/>
              </a:lnSpc>
              <a:buNone/>
            </a:pPr>
            <a:endParaRPr lang="en-US" altLang="ja-JP" dirty="0"/>
          </a:p>
          <a:p>
            <a:pPr marL="457200" lvl="1" indent="0">
              <a:lnSpc>
                <a:spcPct val="200000"/>
              </a:lnSpc>
              <a:buNone/>
            </a:pPr>
            <a:endParaRPr lang="en-US" altLang="ja-JP" sz="1600" dirty="0"/>
          </a:p>
          <a:p>
            <a:pPr marL="457200" lvl="1" indent="0">
              <a:lnSpc>
                <a:spcPct val="200000"/>
              </a:lnSpc>
              <a:buNone/>
            </a:pPr>
            <a:r>
              <a:rPr lang="en-US" altLang="ja-JP" sz="1600" dirty="0"/>
              <a:t>	</a:t>
            </a:r>
            <a:r>
              <a:rPr lang="ja-JP" altLang="en-US" sz="1600" dirty="0"/>
              <a:t>　</a:t>
            </a:r>
            <a:r>
              <a:rPr lang="en-US" altLang="ja-JP" sz="1400" dirty="0"/>
              <a:t>※</a:t>
            </a:r>
            <a:r>
              <a:rPr lang="ja-JP" altLang="en-US" sz="1400" dirty="0"/>
              <a:t>右下のアイコンより一覧表示に切り替えると、セクションを一括で選択可能</a:t>
            </a:r>
            <a:endParaRPr lang="en-US" altLang="ja-JP" sz="1600" dirty="0"/>
          </a:p>
          <a:p>
            <a:pPr marL="457200" lvl="1" indent="0">
              <a:lnSpc>
                <a:spcPct val="300000"/>
              </a:lnSpc>
              <a:buNone/>
            </a:pPr>
            <a:r>
              <a:rPr lang="en-US" altLang="ja-JP" sz="1600" dirty="0"/>
              <a:t>	</a:t>
            </a:r>
            <a:r>
              <a:rPr lang="ja-JP" altLang="en-US" sz="1600" dirty="0"/>
              <a:t>②コピーし、新規で</a:t>
            </a:r>
            <a:r>
              <a:rPr lang="en-US" altLang="ja-JP" sz="1600" dirty="0"/>
              <a:t>PowerPoint</a:t>
            </a:r>
            <a:r>
              <a:rPr lang="ja-JP" altLang="en-US" sz="1600" dirty="0"/>
              <a:t>を開いてペーストすると、</a:t>
            </a:r>
            <a:endParaRPr lang="en-US" altLang="ja-JP" sz="1600" dirty="0"/>
          </a:p>
          <a:p>
            <a:pPr marL="457200" lvl="1" indent="0">
              <a:lnSpc>
                <a:spcPct val="100000"/>
              </a:lnSpc>
              <a:spcBef>
                <a:spcPts val="0"/>
              </a:spcBef>
              <a:buNone/>
            </a:pPr>
            <a:r>
              <a:rPr lang="en-US" altLang="ja-JP" sz="1600" dirty="0"/>
              <a:t>	</a:t>
            </a:r>
            <a:r>
              <a:rPr lang="ja-JP" altLang="en-US" sz="1600" dirty="0"/>
              <a:t>　右の図のようなオプションが出るので「元の書式を保持」を選択する</a:t>
            </a:r>
            <a:endParaRPr lang="en-US" altLang="ja-JP" sz="1600" dirty="0"/>
          </a:p>
        </p:txBody>
      </p:sp>
      <p:sp>
        <p:nvSpPr>
          <p:cNvPr id="3" name="Title">
            <a:extLst>
              <a:ext uri="{FF2B5EF4-FFF2-40B4-BE49-F238E27FC236}">
                <a16:creationId xmlns:a16="http://schemas.microsoft.com/office/drawing/2014/main" id="{10B2C409-CCF2-46A3-A598-C7BD8B79AB68}"/>
              </a:ext>
            </a:extLst>
          </p:cNvPr>
          <p:cNvSpPr>
            <a:spLocks noGrp="1"/>
          </p:cNvSpPr>
          <p:nvPr>
            <p:ph type="title"/>
          </p:nvPr>
        </p:nvSpPr>
        <p:spPr/>
        <p:txBody>
          <a:bodyPr/>
          <a:lstStyle/>
          <a:p>
            <a:r>
              <a:rPr lang="ja-JP" altLang="en-US" dirty="0"/>
              <a:t>テンプレート設定（</a:t>
            </a:r>
            <a:r>
              <a:rPr lang="en-US" altLang="ja-JP" dirty="0"/>
              <a:t>1/3</a:t>
            </a:r>
            <a:r>
              <a:rPr lang="ja-JP" altLang="en-US" dirty="0"/>
              <a:t>）</a:t>
            </a:r>
            <a:endParaRPr kumimoji="1" lang="ja-JP" altLang="en-US" dirty="0"/>
          </a:p>
        </p:txBody>
      </p:sp>
    </p:spTree>
    <p:extLst>
      <p:ext uri="{BB962C8B-B14F-4D97-AF65-F5344CB8AC3E}">
        <p14:creationId xmlns:p14="http://schemas.microsoft.com/office/powerpoint/2010/main" val="2116143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8A857441-200D-4413-AA25-B7576C1415C8}"/>
              </a:ext>
            </a:extLst>
          </p:cNvPr>
          <p:cNvGrpSpPr/>
          <p:nvPr/>
        </p:nvGrpSpPr>
        <p:grpSpPr>
          <a:xfrm>
            <a:off x="2039499" y="3617352"/>
            <a:ext cx="5895279" cy="631392"/>
            <a:chOff x="1162967" y="3001331"/>
            <a:chExt cx="6722607" cy="720000"/>
          </a:xfrm>
        </p:grpSpPr>
        <p:pic>
          <p:nvPicPr>
            <p:cNvPr id="24" name="Image">
              <a:extLst>
                <a:ext uri="{FF2B5EF4-FFF2-40B4-BE49-F238E27FC236}">
                  <a16:creationId xmlns:a16="http://schemas.microsoft.com/office/drawing/2014/main" id="{F5C852EF-9336-4E3C-9A3E-2DA6062CA3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2967" y="3001331"/>
              <a:ext cx="6722607" cy="720000"/>
            </a:xfrm>
            <a:prstGeom prst="rect">
              <a:avLst/>
            </a:prstGeom>
            <a:ln>
              <a:solidFill>
                <a:schemeClr val="accent2"/>
              </a:solidFill>
            </a:ln>
          </p:spPr>
        </p:pic>
        <p:sp>
          <p:nvSpPr>
            <p:cNvPr id="25" name="Square">
              <a:extLst>
                <a:ext uri="{FF2B5EF4-FFF2-40B4-BE49-F238E27FC236}">
                  <a16:creationId xmlns:a16="http://schemas.microsoft.com/office/drawing/2014/main" id="{C27BA39B-FD92-44B5-B260-DE5689FB9607}"/>
                </a:ext>
              </a:extLst>
            </p:cNvPr>
            <p:cNvSpPr/>
            <p:nvPr/>
          </p:nvSpPr>
          <p:spPr>
            <a:xfrm>
              <a:off x="1166142" y="3397250"/>
              <a:ext cx="6716257" cy="279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304924"/>
            <a:ext cx="11017250" cy="5427640"/>
          </a:xfrm>
        </p:spPr>
        <p:txBody>
          <a:bodyPr/>
          <a:lstStyle/>
          <a:p>
            <a:pPr marL="457200" lvl="1" indent="0">
              <a:lnSpc>
                <a:spcPct val="100000"/>
              </a:lnSpc>
              <a:buNone/>
            </a:pPr>
            <a:r>
              <a:rPr lang="en-US" altLang="ja-JP" dirty="0"/>
              <a:t>	</a:t>
            </a:r>
            <a:r>
              <a:rPr lang="ja-JP" altLang="en-US" dirty="0"/>
              <a:t>③白紙のレイアウトが含まれる「既存のセクション」を削除し、</a:t>
            </a:r>
            <a:endParaRPr lang="en-US" altLang="ja-JP" dirty="0"/>
          </a:p>
          <a:p>
            <a:pPr marL="457200" lvl="1" indent="0">
              <a:lnSpc>
                <a:spcPct val="100000"/>
              </a:lnSpc>
              <a:buNone/>
            </a:pPr>
            <a:r>
              <a:rPr lang="en-US" altLang="ja-JP" dirty="0"/>
              <a:t>	</a:t>
            </a:r>
            <a:r>
              <a:rPr lang="ja-JP" altLang="en-US" dirty="0"/>
              <a:t>　選択したテンプレートのスライドのみになるようにする</a:t>
            </a:r>
            <a:endParaRPr lang="en-US" altLang="ja-JP" dirty="0"/>
          </a:p>
          <a:p>
            <a:pPr marL="457200" lvl="1" indent="0">
              <a:lnSpc>
                <a:spcPct val="300000"/>
              </a:lnSpc>
              <a:buNone/>
            </a:pPr>
            <a:r>
              <a:rPr lang="en-US" altLang="ja-JP" dirty="0"/>
              <a:t>	</a:t>
            </a:r>
            <a:r>
              <a:rPr lang="ja-JP" altLang="en-US" dirty="0"/>
              <a:t>④「ファイル」＞「名前をつけて保存」を選択</a:t>
            </a:r>
            <a:endParaRPr lang="en-US" altLang="ja-JP" dirty="0"/>
          </a:p>
          <a:p>
            <a:pPr marL="457200" lvl="1" indent="0">
              <a:lnSpc>
                <a:spcPct val="300000"/>
              </a:lnSpc>
              <a:buNone/>
            </a:pPr>
            <a:r>
              <a:rPr lang="en-US" altLang="ja-JP" dirty="0"/>
              <a:t>	</a:t>
            </a:r>
            <a:r>
              <a:rPr lang="ja-JP" altLang="en-US" dirty="0"/>
              <a:t>⑤ファイルの種類：「</a:t>
            </a:r>
            <a:r>
              <a:rPr lang="en-US" altLang="ja-JP" dirty="0"/>
              <a:t>PowerPoint</a:t>
            </a:r>
            <a:r>
              <a:rPr lang="ja-JP" altLang="en-US" dirty="0"/>
              <a:t>テンプレート（*</a:t>
            </a:r>
            <a:r>
              <a:rPr lang="en-US" altLang="ja-JP" dirty="0"/>
              <a:t>.</a:t>
            </a:r>
            <a:r>
              <a:rPr lang="en-US" altLang="ja-JP" dirty="0" err="1"/>
              <a:t>potx</a:t>
            </a:r>
            <a:r>
              <a:rPr lang="ja-JP" altLang="en-US" dirty="0"/>
              <a:t>）」を選択</a:t>
            </a:r>
            <a:endParaRPr lang="en-US" altLang="ja-JP" dirty="0"/>
          </a:p>
          <a:p>
            <a:pPr marL="457200" lvl="1" indent="0">
              <a:lnSpc>
                <a:spcPct val="300000"/>
              </a:lnSpc>
              <a:buNone/>
            </a:pPr>
            <a:endParaRPr lang="en-US" altLang="ja-JP" sz="900" dirty="0"/>
          </a:p>
          <a:p>
            <a:pPr marL="457200" lvl="1" indent="0">
              <a:lnSpc>
                <a:spcPct val="300000"/>
              </a:lnSpc>
              <a:buNone/>
            </a:pPr>
            <a:r>
              <a:rPr lang="en-US" altLang="ja-JP" sz="900" dirty="0"/>
              <a:t>	</a:t>
            </a:r>
            <a:r>
              <a:rPr lang="ja-JP" altLang="en-US" sz="900" dirty="0"/>
              <a:t>　　</a:t>
            </a:r>
            <a:r>
              <a:rPr lang="en-US" altLang="ja-JP" sz="1400" dirty="0"/>
              <a:t>※</a:t>
            </a:r>
            <a:r>
              <a:rPr lang="ja-JP" altLang="en-US" sz="1400" dirty="0"/>
              <a:t>ファイルの種類を変更すると保存場所が自動的に指定されます。</a:t>
            </a:r>
            <a:endParaRPr lang="en-US" altLang="ja-JP" sz="1800" dirty="0"/>
          </a:p>
          <a:p>
            <a:pPr marL="457200" lvl="1" indent="0">
              <a:lnSpc>
                <a:spcPct val="300000"/>
              </a:lnSpc>
              <a:buNone/>
            </a:pPr>
            <a:r>
              <a:rPr lang="en-US" altLang="ja-JP" dirty="0"/>
              <a:t>	</a:t>
            </a:r>
            <a:r>
              <a:rPr lang="ja-JP" altLang="en-US" dirty="0"/>
              <a:t>⑥自動指定されたフォルダにデータを保存</a:t>
            </a:r>
            <a:endParaRPr lang="en-US" altLang="ja-JP" dirty="0"/>
          </a:p>
          <a:p>
            <a:pPr marL="457200" lvl="1" indent="0">
              <a:lnSpc>
                <a:spcPct val="300000"/>
              </a:lnSpc>
              <a:buNone/>
            </a:pPr>
            <a:r>
              <a:rPr lang="en-US" altLang="ja-JP" dirty="0"/>
              <a:t>	</a:t>
            </a:r>
            <a:r>
              <a:rPr lang="ja-JP" altLang="en-US" dirty="0"/>
              <a:t>⑦新規で</a:t>
            </a:r>
            <a:r>
              <a:rPr lang="en-US" altLang="ja-JP" dirty="0"/>
              <a:t>PowerPoint</a:t>
            </a:r>
            <a:r>
              <a:rPr lang="ja-JP" altLang="en-US" dirty="0"/>
              <a:t>を起動</a:t>
            </a:r>
            <a:endParaRPr lang="en-US" altLang="ja-JP"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2/3</a:t>
            </a:r>
            <a:r>
              <a:rPr lang="ja-JP" altLang="en-US" dirty="0"/>
              <a:t>）</a:t>
            </a:r>
            <a:endParaRPr kumimoji="1" lang="ja-JP" altLang="en-US" dirty="0"/>
          </a:p>
        </p:txBody>
      </p:sp>
    </p:spTree>
    <p:extLst>
      <p:ext uri="{BB962C8B-B14F-4D97-AF65-F5344CB8AC3E}">
        <p14:creationId xmlns:p14="http://schemas.microsoft.com/office/powerpoint/2010/main" val="3579056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Image">
            <a:extLst>
              <a:ext uri="{FF2B5EF4-FFF2-40B4-BE49-F238E27FC236}">
                <a16:creationId xmlns:a16="http://schemas.microsoft.com/office/drawing/2014/main" id="{B4B3EDD6-D5D7-402F-B6D0-884A65B25242}"/>
              </a:ext>
            </a:extLst>
          </p:cNvPr>
          <p:cNvGrpSpPr/>
          <p:nvPr/>
        </p:nvGrpSpPr>
        <p:grpSpPr>
          <a:xfrm>
            <a:off x="2058179" y="4311566"/>
            <a:ext cx="3251358" cy="1477263"/>
            <a:chOff x="2058179" y="4311566"/>
            <a:chExt cx="3251358" cy="1477263"/>
          </a:xfrm>
        </p:grpSpPr>
        <p:pic>
          <p:nvPicPr>
            <p:cNvPr id="6" name="Image">
              <a:extLst>
                <a:ext uri="{FF2B5EF4-FFF2-40B4-BE49-F238E27FC236}">
                  <a16:creationId xmlns:a16="http://schemas.microsoft.com/office/drawing/2014/main" id="{747C11D1-F8EE-437C-B4AE-D94675B4FB41}"/>
                </a:ext>
              </a:extLst>
            </p:cNvPr>
            <p:cNvPicPr>
              <a:picLocks noChangeAspect="1"/>
            </p:cNvPicPr>
            <p:nvPr/>
          </p:nvPicPr>
          <p:blipFill>
            <a:blip r:embed="rId2"/>
            <a:stretch>
              <a:fillRect/>
            </a:stretch>
          </p:blipFill>
          <p:spPr>
            <a:xfrm>
              <a:off x="2058179" y="4311566"/>
              <a:ext cx="3251358" cy="1477263"/>
            </a:xfrm>
            <a:prstGeom prst="rect">
              <a:avLst/>
            </a:prstGeom>
            <a:ln>
              <a:solidFill>
                <a:schemeClr val="accent2"/>
              </a:solidFill>
            </a:ln>
          </p:spPr>
        </p:pic>
        <p:sp>
          <p:nvSpPr>
            <p:cNvPr id="16" name="Square">
              <a:extLst>
                <a:ext uri="{FF2B5EF4-FFF2-40B4-BE49-F238E27FC236}">
                  <a16:creationId xmlns:a16="http://schemas.microsoft.com/office/drawing/2014/main" id="{3F794273-444B-4F0C-9E0C-59FBD82312A1}"/>
                </a:ext>
              </a:extLst>
            </p:cNvPr>
            <p:cNvSpPr/>
            <p:nvPr/>
          </p:nvSpPr>
          <p:spPr>
            <a:xfrm>
              <a:off x="3691478" y="4628177"/>
              <a:ext cx="1564091" cy="10868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 name="Image">
            <a:extLst>
              <a:ext uri="{FF2B5EF4-FFF2-40B4-BE49-F238E27FC236}">
                <a16:creationId xmlns:a16="http://schemas.microsoft.com/office/drawing/2014/main" id="{5FDF6B51-8508-45E4-BFA3-364EEB859C77}"/>
              </a:ext>
            </a:extLst>
          </p:cNvPr>
          <p:cNvGrpSpPr/>
          <p:nvPr/>
        </p:nvGrpSpPr>
        <p:grpSpPr>
          <a:xfrm>
            <a:off x="6915474" y="1919665"/>
            <a:ext cx="3494765" cy="1387011"/>
            <a:chOff x="6915474" y="1919665"/>
            <a:chExt cx="3494765" cy="1387011"/>
          </a:xfrm>
        </p:grpSpPr>
        <p:pic>
          <p:nvPicPr>
            <p:cNvPr id="18" name="Image">
              <a:extLst>
                <a:ext uri="{FF2B5EF4-FFF2-40B4-BE49-F238E27FC236}">
                  <a16:creationId xmlns:a16="http://schemas.microsoft.com/office/drawing/2014/main" id="{0EB39C49-0D38-404F-9E35-153C3CB59F22}"/>
                </a:ext>
              </a:extLst>
            </p:cNvPr>
            <p:cNvPicPr>
              <a:picLocks noChangeAspect="1"/>
            </p:cNvPicPr>
            <p:nvPr/>
          </p:nvPicPr>
          <p:blipFill>
            <a:blip r:embed="rId3"/>
            <a:stretch>
              <a:fillRect/>
            </a:stretch>
          </p:blipFill>
          <p:spPr>
            <a:xfrm>
              <a:off x="6915474" y="1919665"/>
              <a:ext cx="3494765" cy="1387011"/>
            </a:xfrm>
            <a:prstGeom prst="rect">
              <a:avLst/>
            </a:prstGeom>
            <a:ln>
              <a:solidFill>
                <a:schemeClr val="accent2"/>
              </a:solidFill>
            </a:ln>
          </p:spPr>
        </p:pic>
        <p:sp>
          <p:nvSpPr>
            <p:cNvPr id="19" name="Square">
              <a:extLst>
                <a:ext uri="{FF2B5EF4-FFF2-40B4-BE49-F238E27FC236}">
                  <a16:creationId xmlns:a16="http://schemas.microsoft.com/office/drawing/2014/main" id="{9F901D6B-0486-4B5F-9124-68122C228A8D}"/>
                </a:ext>
              </a:extLst>
            </p:cNvPr>
            <p:cNvSpPr/>
            <p:nvPr/>
          </p:nvSpPr>
          <p:spPr>
            <a:xfrm>
              <a:off x="9752677" y="2644809"/>
              <a:ext cx="538109" cy="12515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游ゴシック"/>
                <a:cs typeface="+mn-cs"/>
              </a:endParaRPr>
            </a:p>
          </p:txBody>
        </p:sp>
      </p:grpSp>
      <p:sp>
        <p:nvSpPr>
          <p:cNvPr id="15" name="Triangle">
            <a:extLst>
              <a:ext uri="{FF2B5EF4-FFF2-40B4-BE49-F238E27FC236}">
                <a16:creationId xmlns:a16="http://schemas.microsoft.com/office/drawing/2014/main" id="{A1C2B0CF-BE75-46EC-B733-2DE3EB4589CE}"/>
              </a:ext>
            </a:extLst>
          </p:cNvPr>
          <p:cNvSpPr/>
          <p:nvPr/>
        </p:nvSpPr>
        <p:spPr>
          <a:xfrm rot="5400000">
            <a:off x="5841320" y="2605962"/>
            <a:ext cx="562210" cy="215552"/>
          </a:xfrm>
          <a:prstGeom prst="triangle">
            <a:avLst/>
          </a:prstGeom>
          <a:solidFill>
            <a:schemeClr val="bg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grpSp>
        <p:nvGrpSpPr>
          <p:cNvPr id="12" name="Image">
            <a:extLst>
              <a:ext uri="{FF2B5EF4-FFF2-40B4-BE49-F238E27FC236}">
                <a16:creationId xmlns:a16="http://schemas.microsoft.com/office/drawing/2014/main" id="{13EA26D2-090A-4AC1-8EFD-C568593AAF8A}"/>
              </a:ext>
            </a:extLst>
          </p:cNvPr>
          <p:cNvGrpSpPr/>
          <p:nvPr/>
        </p:nvGrpSpPr>
        <p:grpSpPr>
          <a:xfrm>
            <a:off x="2058179" y="1919665"/>
            <a:ext cx="3271197" cy="1387489"/>
            <a:chOff x="1023182" y="1955328"/>
            <a:chExt cx="4002752" cy="1697781"/>
          </a:xfrm>
        </p:grpSpPr>
        <p:pic>
          <p:nvPicPr>
            <p:cNvPr id="13" name="Image">
              <a:extLst>
                <a:ext uri="{FF2B5EF4-FFF2-40B4-BE49-F238E27FC236}">
                  <a16:creationId xmlns:a16="http://schemas.microsoft.com/office/drawing/2014/main" id="{E8013A89-5E11-4F33-BB38-81FF3F0C7763}"/>
                </a:ext>
              </a:extLst>
            </p:cNvPr>
            <p:cNvPicPr>
              <a:picLocks noChangeAspect="1"/>
            </p:cNvPicPr>
            <p:nvPr/>
          </p:nvPicPr>
          <p:blipFill rotWithShape="1">
            <a:blip r:embed="rId4"/>
            <a:srcRect l="17139" t="17585" r="118" b="43805"/>
            <a:stretch/>
          </p:blipFill>
          <p:spPr>
            <a:xfrm>
              <a:off x="1023182" y="1955328"/>
              <a:ext cx="4002752" cy="1697781"/>
            </a:xfrm>
            <a:prstGeom prst="rect">
              <a:avLst/>
            </a:prstGeom>
            <a:ln>
              <a:solidFill>
                <a:schemeClr val="accent2"/>
              </a:solidFill>
            </a:ln>
          </p:spPr>
        </p:pic>
        <p:sp>
          <p:nvSpPr>
            <p:cNvPr id="14" name="Square">
              <a:extLst>
                <a:ext uri="{FF2B5EF4-FFF2-40B4-BE49-F238E27FC236}">
                  <a16:creationId xmlns:a16="http://schemas.microsoft.com/office/drawing/2014/main" id="{CA734732-FC2B-418F-A480-33D31694C842}"/>
                </a:ext>
              </a:extLst>
            </p:cNvPr>
            <p:cNvSpPr/>
            <p:nvPr/>
          </p:nvSpPr>
          <p:spPr>
            <a:xfrm>
              <a:off x="1861706" y="2422392"/>
              <a:ext cx="302998" cy="160622"/>
            </a:xfrm>
            <a:prstGeom prst="rect">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highlight>
                  <a:srgbClr val="FFFF00"/>
                </a:highlight>
                <a:uLnTx/>
                <a:uFillTx/>
                <a:latin typeface="Arial"/>
                <a:ea typeface="游ゴシック Medium" panose="020B0500000000000000" pitchFamily="50" charset="-128"/>
                <a:cs typeface="+mn-cs"/>
              </a:endParaRPr>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296132"/>
            <a:ext cx="11017250" cy="3316805"/>
          </a:xfrm>
        </p:spPr>
        <p:txBody>
          <a:bodyPr/>
          <a:lstStyle/>
          <a:p>
            <a:pPr marL="0" indent="0">
              <a:lnSpc>
                <a:spcPct val="100000"/>
              </a:lnSpc>
              <a:buNone/>
            </a:pPr>
            <a:r>
              <a:rPr lang="en-US" altLang="ja-JP" sz="1600" dirty="0"/>
              <a:t>	</a:t>
            </a:r>
            <a:r>
              <a:rPr lang="ja-JP" altLang="en-US" sz="1600" dirty="0"/>
              <a:t>⑧起動画面「個人用」</a:t>
            </a:r>
            <a:r>
              <a:rPr lang="en-US" altLang="ja-JP" sz="1600" dirty="0"/>
              <a:t>&gt;</a:t>
            </a:r>
            <a:r>
              <a:rPr lang="ja-JP" altLang="en-US" sz="1600" dirty="0"/>
              <a:t> ⑥で保存したテンプレートを右クリック＞「一覧に固定」をクリック</a:t>
            </a:r>
            <a:endParaRPr lang="en-US" altLang="ja-JP" sz="1600" dirty="0"/>
          </a:p>
          <a:p>
            <a:pPr>
              <a:lnSpc>
                <a:spcPct val="300000"/>
              </a:lnSpc>
            </a:pPr>
            <a:endParaRPr lang="en-US" altLang="ja-JP" sz="1600" dirty="0"/>
          </a:p>
          <a:p>
            <a:pPr marL="0" indent="0">
              <a:lnSpc>
                <a:spcPct val="300000"/>
              </a:lnSpc>
              <a:buNone/>
            </a:pPr>
            <a:endParaRPr lang="en-US" altLang="ja-JP" sz="1600" dirty="0"/>
          </a:p>
          <a:p>
            <a:pPr marL="0" indent="0">
              <a:lnSpc>
                <a:spcPct val="300000"/>
              </a:lnSpc>
              <a:buNone/>
            </a:pPr>
            <a:r>
              <a:rPr lang="en-US" altLang="ja-JP" sz="1600" dirty="0"/>
              <a:t>	</a:t>
            </a:r>
            <a:r>
              <a:rPr lang="ja-JP" altLang="en-US" sz="1600" dirty="0"/>
              <a:t>⑨「お勧めのテンプレート」に固定されるため、起動後すぐに使用可能になります</a:t>
            </a:r>
            <a:endParaRPr lang="en-US" altLang="ja-JP" sz="1600"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3/3</a:t>
            </a:r>
            <a:r>
              <a:rPr lang="ja-JP" altLang="en-US" dirty="0"/>
              <a:t>）</a:t>
            </a:r>
            <a:endParaRPr kumimoji="1" lang="ja-JP" altLang="en-US" dirty="0"/>
          </a:p>
        </p:txBody>
      </p:sp>
    </p:spTree>
    <p:extLst>
      <p:ext uri="{BB962C8B-B14F-4D97-AF65-F5344CB8AC3E}">
        <p14:creationId xmlns:p14="http://schemas.microsoft.com/office/powerpoint/2010/main" val="2309079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Comment">
            <a:extLst>
              <a:ext uri="{FF2B5EF4-FFF2-40B4-BE49-F238E27FC236}">
                <a16:creationId xmlns:a16="http://schemas.microsoft.com/office/drawing/2014/main" id="{085750F2-F0B7-4536-8B99-C0EBDBBFB708}"/>
              </a:ext>
            </a:extLst>
          </p:cNvPr>
          <p:cNvGrpSpPr/>
          <p:nvPr/>
        </p:nvGrpSpPr>
        <p:grpSpPr>
          <a:xfrm>
            <a:off x="-2356849" y="122470"/>
            <a:ext cx="2175890" cy="976080"/>
            <a:chOff x="9990959" y="5276130"/>
            <a:chExt cx="1866078" cy="837102"/>
          </a:xfrm>
        </p:grpSpPr>
        <p:sp>
          <p:nvSpPr>
            <p:cNvPr id="19" name="Comment bubble">
              <a:extLst>
                <a:ext uri="{FF2B5EF4-FFF2-40B4-BE49-F238E27FC236}">
                  <a16:creationId xmlns:a16="http://schemas.microsoft.com/office/drawing/2014/main" id="{24361F06-EA6B-4749-A9CC-DE2287C8B07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20" name="Text">
              <a:extLst>
                <a:ext uri="{FF2B5EF4-FFF2-40B4-BE49-F238E27FC236}">
                  <a16:creationId xmlns:a16="http://schemas.microsoft.com/office/drawing/2014/main" id="{2884456A-28A8-48CA-A528-A02E92815736}"/>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7999"/>
          </a:xfrm>
          <a:prstGeom prst="rect">
            <a:avLst/>
          </a:prstGeom>
        </p:spPr>
      </p:pic>
    </p:spTree>
    <p:extLst>
      <p:ext uri="{BB962C8B-B14F-4D97-AF65-F5344CB8AC3E}">
        <p14:creationId xmlns:p14="http://schemas.microsoft.com/office/powerpoint/2010/main" val="2067637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F89ECBF4-261E-4E99-B7FE-19B352800F11}"/>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DECACBA-4588-4D92-9680-0E904337E453}"/>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03061E70-F622-4629-A3F3-046043ACCABC}"/>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7999"/>
          </a:xfrm>
          <a:prstGeom prst="rect">
            <a:avLst/>
          </a:prstGeom>
        </p:spPr>
      </p:pic>
    </p:spTree>
    <p:extLst>
      <p:ext uri="{BB962C8B-B14F-4D97-AF65-F5344CB8AC3E}">
        <p14:creationId xmlns:p14="http://schemas.microsoft.com/office/powerpoint/2010/main" val="4263451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44899FB9-C526-4CFB-B6EA-08497261E0DD}"/>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4345578-77BA-4B39-99FD-E70BBFC6E36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896B8048-47D9-4566-9093-07EF49C404F4}"/>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7999"/>
          </a:xfrm>
          <a:prstGeom prst="rect">
            <a:avLst/>
          </a:prstGeom>
        </p:spPr>
      </p:pic>
    </p:spTree>
    <p:extLst>
      <p:ext uri="{BB962C8B-B14F-4D97-AF65-F5344CB8AC3E}">
        <p14:creationId xmlns:p14="http://schemas.microsoft.com/office/powerpoint/2010/main" val="3562384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omment">
            <a:extLst>
              <a:ext uri="{FF2B5EF4-FFF2-40B4-BE49-F238E27FC236}">
                <a16:creationId xmlns:a16="http://schemas.microsoft.com/office/drawing/2014/main" id="{4C29AFF8-FFBC-41BA-817C-C337089F7C7E}"/>
              </a:ext>
            </a:extLst>
          </p:cNvPr>
          <p:cNvGrpSpPr/>
          <p:nvPr/>
        </p:nvGrpSpPr>
        <p:grpSpPr>
          <a:xfrm>
            <a:off x="-2356849" y="122470"/>
            <a:ext cx="2175890" cy="976080"/>
            <a:chOff x="9990959" y="5276130"/>
            <a:chExt cx="1866078" cy="837102"/>
          </a:xfrm>
        </p:grpSpPr>
        <p:sp>
          <p:nvSpPr>
            <p:cNvPr id="8" name="Comment bubble">
              <a:extLst>
                <a:ext uri="{FF2B5EF4-FFF2-40B4-BE49-F238E27FC236}">
                  <a16:creationId xmlns:a16="http://schemas.microsoft.com/office/drawing/2014/main" id="{AC3D91E6-C7AD-40C0-B366-5D21C8C6AF50}"/>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9" name="Text">
              <a:extLst>
                <a:ext uri="{FF2B5EF4-FFF2-40B4-BE49-F238E27FC236}">
                  <a16:creationId xmlns:a16="http://schemas.microsoft.com/office/drawing/2014/main" id="{2999DB83-CCA9-42AA-8A5E-FF6007CE6DE7}"/>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5" cy="6857999"/>
          </a:xfrm>
          <a:prstGeom prst="rect">
            <a:avLst/>
          </a:prstGeom>
        </p:spPr>
      </p:pic>
    </p:spTree>
    <p:extLst>
      <p:ext uri="{BB962C8B-B14F-4D97-AF65-F5344CB8AC3E}">
        <p14:creationId xmlns:p14="http://schemas.microsoft.com/office/powerpoint/2010/main" val="1448668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p:cNvSpPr>
            <a:spLocks noGrp="1"/>
          </p:cNvSpPr>
          <p:nvPr>
            <p:ph type="body" sz="quarter" idx="14"/>
          </p:nvPr>
        </p:nvSpPr>
        <p:spPr/>
        <p:txBody>
          <a:bodyPr/>
          <a:lstStyle/>
          <a:p>
            <a:endParaRPr lang="en-US"/>
          </a:p>
        </p:txBody>
      </p:sp>
      <p:sp>
        <p:nvSpPr>
          <p:cNvPr id="4" name="Chapter number"/>
          <p:cNvSpPr>
            <a:spLocks noGrp="1"/>
          </p:cNvSpPr>
          <p:nvPr>
            <p:ph type="body" sz="quarter" idx="10"/>
          </p:nvPr>
        </p:nvSpPr>
        <p:spPr/>
        <p:txBody>
          <a:bodyPr>
            <a:normAutofit/>
          </a:bodyPr>
          <a:lstStyle/>
          <a:p>
            <a:r>
              <a:rPr lang="en-US" dirty="0" smtClean="0"/>
              <a:t>01</a:t>
            </a:r>
          </a:p>
          <a:p>
            <a:r>
              <a:rPr lang="en-US" dirty="0" smtClean="0"/>
              <a:t>02</a:t>
            </a:r>
          </a:p>
          <a:p>
            <a:r>
              <a:rPr lang="en-US" dirty="0" smtClean="0"/>
              <a:t>03</a:t>
            </a:r>
          </a:p>
          <a:p>
            <a:r>
              <a:rPr lang="en-US" dirty="0" smtClean="0"/>
              <a:t>04</a:t>
            </a:r>
          </a:p>
          <a:p>
            <a:r>
              <a:rPr lang="en-US" dirty="0" smtClean="0"/>
              <a:t>05</a:t>
            </a:r>
          </a:p>
          <a:p>
            <a:r>
              <a:rPr lang="en-US" dirty="0" smtClean="0"/>
              <a:t>06</a:t>
            </a:r>
            <a:endParaRPr lang="en-US" dirty="0"/>
          </a:p>
        </p:txBody>
      </p:sp>
    </p:spTree>
    <p:extLst>
      <p:ext uri="{BB962C8B-B14F-4D97-AF65-F5344CB8AC3E}">
        <p14:creationId xmlns:p14="http://schemas.microsoft.com/office/powerpoint/2010/main" val="608195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cNvSpPr txBox="1"/>
          <p:nvPr/>
        </p:nvSpPr>
        <p:spPr>
          <a:xfrm>
            <a:off x="5241548" y="4765277"/>
            <a:ext cx="6147992" cy="276999"/>
          </a:xfrm>
          <a:prstGeom prst="rect">
            <a:avLst/>
          </a:prstGeom>
          <a:noFill/>
        </p:spPr>
        <p:txBody>
          <a:bodyPr wrap="square" rtlCol="0">
            <a:spAutoFit/>
          </a:bodyPr>
          <a:lstStyle/>
          <a:p>
            <a:pPr algn="ctr"/>
            <a:r>
              <a:rPr lang="ja-JP" altLang="en-US" sz="1200" dirty="0"/>
              <a:t>右上の＋ボタンをクリックし、「画像を追加」から任意の画像を設定</a:t>
            </a:r>
            <a:endParaRPr lang="en-US" sz="1200" dirty="0"/>
          </a:p>
        </p:txBody>
      </p:sp>
      <p:grpSp>
        <p:nvGrpSpPr>
          <p:cNvPr id="7" name="Image"/>
          <p:cNvGrpSpPr/>
          <p:nvPr/>
        </p:nvGrpSpPr>
        <p:grpSpPr>
          <a:xfrm>
            <a:off x="5271097" y="2169000"/>
            <a:ext cx="6088894" cy="2520000"/>
            <a:chOff x="5248679" y="2169000"/>
            <a:chExt cx="6088894" cy="2520000"/>
          </a:xfrm>
        </p:grpSpPr>
        <p:pic>
          <p:nvPicPr>
            <p:cNvPr id="5" name="Image"/>
            <p:cNvPicPr>
              <a:picLocks noChangeAspect="1"/>
            </p:cNvPicPr>
            <p:nvPr/>
          </p:nvPicPr>
          <p:blipFill>
            <a:blip r:embed="rId2"/>
            <a:stretch>
              <a:fillRect/>
            </a:stretch>
          </p:blipFill>
          <p:spPr>
            <a:xfrm>
              <a:off x="5248679" y="2169000"/>
              <a:ext cx="6084878" cy="2520000"/>
            </a:xfrm>
            <a:prstGeom prst="rect">
              <a:avLst/>
            </a:prstGeom>
          </p:spPr>
        </p:pic>
        <p:sp>
          <p:nvSpPr>
            <p:cNvPr id="14" name="Square"/>
            <p:cNvSpPr/>
            <p:nvPr/>
          </p:nvSpPr>
          <p:spPr>
            <a:xfrm>
              <a:off x="9226551" y="2836484"/>
              <a:ext cx="2111022" cy="3217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Arrow">
            <a:extLst>
              <a:ext uri="{FF2B5EF4-FFF2-40B4-BE49-F238E27FC236}">
                <a16:creationId xmlns:a16="http://schemas.microsoft.com/office/drawing/2014/main" id="{5A59190F-FE38-41BB-953E-7326F3A9A17F}"/>
              </a:ext>
            </a:extLst>
          </p:cNvPr>
          <p:cNvGrpSpPr/>
          <p:nvPr/>
        </p:nvGrpSpPr>
        <p:grpSpPr>
          <a:xfrm>
            <a:off x="4299657" y="3105326"/>
            <a:ext cx="576029" cy="647347"/>
            <a:chOff x="3687074" y="2849453"/>
            <a:chExt cx="529209" cy="594730"/>
          </a:xfrm>
        </p:grpSpPr>
        <p:sp>
          <p:nvSpPr>
            <p:cNvPr id="17"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422927" y="4765277"/>
            <a:ext cx="3901546" cy="276999"/>
          </a:xfrm>
          <a:prstGeom prst="rect">
            <a:avLst/>
          </a:prstGeom>
          <a:noFill/>
        </p:spPr>
        <p:txBody>
          <a:bodyPr wrap="square" rtlCol="0">
            <a:spAutoFit/>
          </a:bodyPr>
          <a:lstStyle/>
          <a:p>
            <a:pPr algn="ctr"/>
            <a:r>
              <a:rPr lang="ja-JP" altLang="en-US" sz="1200" dirty="0"/>
              <a:t>ビデオから「バーチャル背景を選択」をクリック</a:t>
            </a:r>
            <a:endParaRPr lang="en-US" sz="1200" dirty="0"/>
          </a:p>
        </p:txBody>
      </p:sp>
      <p:grpSp>
        <p:nvGrpSpPr>
          <p:cNvPr id="3" name="Image"/>
          <p:cNvGrpSpPr/>
          <p:nvPr/>
        </p:nvGrpSpPr>
        <p:grpSpPr>
          <a:xfrm>
            <a:off x="839788" y="2169000"/>
            <a:ext cx="3067825" cy="2520000"/>
            <a:chOff x="839788" y="2194249"/>
            <a:chExt cx="3067825" cy="2520000"/>
          </a:xfrm>
        </p:grpSpPr>
        <p:pic>
          <p:nvPicPr>
            <p:cNvPr id="6" name="Image"/>
            <p:cNvPicPr>
              <a:picLocks noChangeAspect="1"/>
            </p:cNvPicPr>
            <p:nvPr/>
          </p:nvPicPr>
          <p:blipFill>
            <a:blip r:embed="rId3"/>
            <a:stretch>
              <a:fillRect/>
            </a:stretch>
          </p:blipFill>
          <p:spPr>
            <a:xfrm>
              <a:off x="839788" y="2194249"/>
              <a:ext cx="3067825" cy="2520000"/>
            </a:xfrm>
            <a:prstGeom prst="rect">
              <a:avLst/>
            </a:prstGeom>
          </p:spPr>
        </p:pic>
        <p:sp>
          <p:nvSpPr>
            <p:cNvPr id="15" name="Square"/>
            <p:cNvSpPr/>
            <p:nvPr/>
          </p:nvSpPr>
          <p:spPr>
            <a:xfrm>
              <a:off x="1625600" y="3031066"/>
              <a:ext cx="2216874" cy="3446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lstStyle/>
          <a:p>
            <a:r>
              <a:rPr lang="ja-JP" altLang="en-US" dirty="0"/>
              <a:t>背景画像の設定方法</a:t>
            </a:r>
            <a:r>
              <a:rPr lang="ja-JP" altLang="en-US" sz="1800" dirty="0"/>
              <a:t>（</a:t>
            </a:r>
            <a:r>
              <a:rPr lang="en-US" altLang="ja-JP" sz="1800" dirty="0"/>
              <a:t>Zoom</a:t>
            </a:r>
            <a:r>
              <a:rPr lang="ja-JP" altLang="en-US" sz="1800" dirty="0"/>
              <a:t>）</a:t>
            </a:r>
            <a:endParaRPr lang="en-US" dirty="0"/>
          </a:p>
        </p:txBody>
      </p:sp>
    </p:spTree>
    <p:extLst>
      <p:ext uri="{BB962C8B-B14F-4D97-AF65-F5344CB8AC3E}">
        <p14:creationId xmlns:p14="http://schemas.microsoft.com/office/powerpoint/2010/main" val="2379234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cNvSpPr txBox="1"/>
          <p:nvPr/>
        </p:nvSpPr>
        <p:spPr>
          <a:xfrm>
            <a:off x="6263733" y="5408460"/>
            <a:ext cx="3380920" cy="461665"/>
          </a:xfrm>
          <a:prstGeom prst="rect">
            <a:avLst/>
          </a:prstGeom>
          <a:noFill/>
        </p:spPr>
        <p:txBody>
          <a:bodyPr wrap="square" rtlCol="0">
            <a:spAutoFit/>
          </a:bodyPr>
          <a:lstStyle/>
          <a:p>
            <a:pPr algn="ctr"/>
            <a:r>
              <a:rPr lang="ja-JP" altLang="en-US" sz="1200" dirty="0"/>
              <a:t>左上</a:t>
            </a:r>
            <a:r>
              <a:rPr lang="ja-JP" altLang="en-US" sz="1200" dirty="0" smtClean="0"/>
              <a:t>の「＋新規追加」を</a:t>
            </a:r>
            <a:r>
              <a:rPr lang="ja-JP" altLang="en-US" sz="1200" dirty="0"/>
              <a:t>クリックし、</a:t>
            </a:r>
            <a:endParaRPr lang="en-US" altLang="ja-JP" sz="1200" dirty="0"/>
          </a:p>
          <a:p>
            <a:pPr algn="ctr"/>
            <a:r>
              <a:rPr lang="ja-JP" altLang="en-US" sz="1200" dirty="0"/>
              <a:t>任意の画像を設定</a:t>
            </a:r>
            <a:endParaRPr lang="en-US" sz="1200" dirty="0"/>
          </a:p>
        </p:txBody>
      </p:sp>
      <p:grpSp>
        <p:nvGrpSpPr>
          <p:cNvPr id="14" name="Image"/>
          <p:cNvGrpSpPr/>
          <p:nvPr/>
        </p:nvGrpSpPr>
        <p:grpSpPr>
          <a:xfrm>
            <a:off x="6915244" y="1539000"/>
            <a:ext cx="2077899" cy="3780000"/>
            <a:chOff x="6915244" y="1539000"/>
            <a:chExt cx="2077899" cy="3780000"/>
          </a:xfrm>
        </p:grpSpPr>
        <p:pic>
          <p:nvPicPr>
            <p:cNvPr id="5" name="Image">
              <a:extLst>
                <a:ext uri="{FF2B5EF4-FFF2-40B4-BE49-F238E27FC236}">
                  <a16:creationId xmlns:a16="http://schemas.microsoft.com/office/drawing/2014/main" id="{5A5ECC9A-6F34-4742-88DC-65D92D518AC4}"/>
                </a:ext>
              </a:extLst>
            </p:cNvPr>
            <p:cNvPicPr>
              <a:picLocks noChangeAspect="1"/>
            </p:cNvPicPr>
            <p:nvPr/>
          </p:nvPicPr>
          <p:blipFill rotWithShape="1">
            <a:blip r:embed="rId2"/>
            <a:srcRect t="3241"/>
            <a:stretch/>
          </p:blipFill>
          <p:spPr>
            <a:xfrm>
              <a:off x="6915244" y="1539000"/>
              <a:ext cx="2077899" cy="3780000"/>
            </a:xfrm>
            <a:prstGeom prst="rect">
              <a:avLst/>
            </a:prstGeom>
          </p:spPr>
        </p:pic>
        <p:sp>
          <p:nvSpPr>
            <p:cNvPr id="13" name="Square"/>
            <p:cNvSpPr/>
            <p:nvPr/>
          </p:nvSpPr>
          <p:spPr>
            <a:xfrm>
              <a:off x="6915244" y="1955801"/>
              <a:ext cx="768256" cy="25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Arrow">
            <a:extLst>
              <a:ext uri="{FF2B5EF4-FFF2-40B4-BE49-F238E27FC236}">
                <a16:creationId xmlns:a16="http://schemas.microsoft.com/office/drawing/2014/main" id="{5A59190F-FE38-41BB-953E-7326F3A9A17F}"/>
              </a:ext>
            </a:extLst>
          </p:cNvPr>
          <p:cNvGrpSpPr/>
          <p:nvPr/>
        </p:nvGrpSpPr>
        <p:grpSpPr>
          <a:xfrm>
            <a:off x="5807986" y="3105327"/>
            <a:ext cx="576029" cy="647347"/>
            <a:chOff x="3687074" y="2849453"/>
            <a:chExt cx="529209" cy="594730"/>
          </a:xfrm>
        </p:grpSpPr>
        <p:sp>
          <p:nvSpPr>
            <p:cNvPr id="8"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1874861" y="5408460"/>
            <a:ext cx="3380920" cy="276999"/>
          </a:xfrm>
          <a:prstGeom prst="rect">
            <a:avLst/>
          </a:prstGeom>
          <a:noFill/>
        </p:spPr>
        <p:txBody>
          <a:bodyPr wrap="square" rtlCol="0">
            <a:spAutoFit/>
          </a:bodyPr>
          <a:lstStyle/>
          <a:p>
            <a:pPr algn="ctr"/>
            <a:r>
              <a:rPr lang="ja-JP" altLang="en-US" sz="1200" dirty="0" smtClean="0"/>
              <a:t>「背景効果を適用する」</a:t>
            </a:r>
            <a:r>
              <a:rPr lang="ja-JP" altLang="en-US" sz="1200" dirty="0"/>
              <a:t>をクリック</a:t>
            </a:r>
            <a:endParaRPr lang="en-US" sz="1200" dirty="0"/>
          </a:p>
        </p:txBody>
      </p:sp>
      <p:grpSp>
        <p:nvGrpSpPr>
          <p:cNvPr id="3" name="Image"/>
          <p:cNvGrpSpPr/>
          <p:nvPr/>
        </p:nvGrpSpPr>
        <p:grpSpPr>
          <a:xfrm>
            <a:off x="1853886" y="1539000"/>
            <a:ext cx="3422871" cy="3780000"/>
            <a:chOff x="1853886" y="1539000"/>
            <a:chExt cx="3422871" cy="3780000"/>
          </a:xfrm>
        </p:grpSpPr>
        <p:pic>
          <p:nvPicPr>
            <p:cNvPr id="4" name="Image">
              <a:extLst>
                <a:ext uri="{FF2B5EF4-FFF2-40B4-BE49-F238E27FC236}">
                  <a16:creationId xmlns:a16="http://schemas.microsoft.com/office/drawing/2014/main" id="{9DE32E22-04D3-4D3C-97A6-85BF4CDEACBF}"/>
                </a:ext>
              </a:extLst>
            </p:cNvPr>
            <p:cNvPicPr>
              <a:picLocks noChangeAspect="1"/>
            </p:cNvPicPr>
            <p:nvPr/>
          </p:nvPicPr>
          <p:blipFill rotWithShape="1">
            <a:blip r:embed="rId3"/>
            <a:srcRect t="4108" b="6001"/>
            <a:stretch/>
          </p:blipFill>
          <p:spPr>
            <a:xfrm>
              <a:off x="1853886" y="1539000"/>
              <a:ext cx="3422871" cy="3780000"/>
            </a:xfrm>
            <a:prstGeom prst="rect">
              <a:avLst/>
            </a:prstGeom>
          </p:spPr>
        </p:pic>
        <p:sp>
          <p:nvSpPr>
            <p:cNvPr id="12" name="Square"/>
            <p:cNvSpPr/>
            <p:nvPr/>
          </p:nvSpPr>
          <p:spPr>
            <a:xfrm>
              <a:off x="2397539" y="2700419"/>
              <a:ext cx="1779350" cy="2967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Microsoft Teams</a:t>
            </a:r>
            <a:r>
              <a:rPr lang="ja-JP" altLang="en-US" sz="1800" dirty="0"/>
              <a:t>）</a:t>
            </a:r>
            <a:endParaRPr lang="en-US" dirty="0"/>
          </a:p>
        </p:txBody>
      </p:sp>
    </p:spTree>
    <p:extLst>
      <p:ext uri="{BB962C8B-B14F-4D97-AF65-F5344CB8AC3E}">
        <p14:creationId xmlns:p14="http://schemas.microsoft.com/office/powerpoint/2010/main" val="337449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cNvSpPr txBox="1"/>
          <p:nvPr/>
        </p:nvSpPr>
        <p:spPr>
          <a:xfrm>
            <a:off x="8052204" y="5316400"/>
            <a:ext cx="3380920" cy="461665"/>
          </a:xfrm>
          <a:prstGeom prst="rect">
            <a:avLst/>
          </a:prstGeom>
          <a:noFill/>
        </p:spPr>
        <p:txBody>
          <a:bodyPr wrap="square" rtlCol="0">
            <a:spAutoFit/>
          </a:bodyPr>
          <a:lstStyle/>
          <a:p>
            <a:pPr algn="ctr"/>
            <a:r>
              <a:rPr lang="ja-JP" altLang="en-US" sz="1200" dirty="0"/>
              <a:t>左上のアイコンをクリックし、</a:t>
            </a:r>
            <a:endParaRPr lang="en-US" altLang="ja-JP" sz="1200" dirty="0"/>
          </a:p>
          <a:p>
            <a:pPr algn="ctr"/>
            <a:r>
              <a:rPr lang="ja-JP" altLang="en-US" sz="1200" dirty="0"/>
              <a:t>任意の画像を設定</a:t>
            </a:r>
            <a:endParaRPr lang="en-US" sz="1200" dirty="0"/>
          </a:p>
        </p:txBody>
      </p:sp>
      <p:grpSp>
        <p:nvGrpSpPr>
          <p:cNvPr id="10" name="Image"/>
          <p:cNvGrpSpPr/>
          <p:nvPr/>
        </p:nvGrpSpPr>
        <p:grpSpPr>
          <a:xfrm>
            <a:off x="8133115" y="1629000"/>
            <a:ext cx="3219098" cy="3600000"/>
            <a:chOff x="8133115" y="1629000"/>
            <a:chExt cx="3219098" cy="3600000"/>
          </a:xfrm>
        </p:grpSpPr>
        <p:pic>
          <p:nvPicPr>
            <p:cNvPr id="8" name="Image"/>
            <p:cNvPicPr>
              <a:picLocks noChangeAspect="1"/>
            </p:cNvPicPr>
            <p:nvPr/>
          </p:nvPicPr>
          <p:blipFill rotWithShape="1">
            <a:blip r:embed="rId2"/>
            <a:srcRect t="438" b="-1"/>
            <a:stretch/>
          </p:blipFill>
          <p:spPr>
            <a:xfrm>
              <a:off x="8133115" y="1629000"/>
              <a:ext cx="3219098" cy="3600000"/>
            </a:xfrm>
            <a:prstGeom prst="rect">
              <a:avLst/>
            </a:prstGeom>
          </p:spPr>
        </p:pic>
        <p:sp>
          <p:nvSpPr>
            <p:cNvPr id="23" name="Square"/>
            <p:cNvSpPr>
              <a:spLocks/>
            </p:cNvSpPr>
            <p:nvPr/>
          </p:nvSpPr>
          <p:spPr>
            <a:xfrm>
              <a:off x="8431706" y="4172248"/>
              <a:ext cx="556035" cy="4923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Arrow">
            <a:extLst>
              <a:ext uri="{FF2B5EF4-FFF2-40B4-BE49-F238E27FC236}">
                <a16:creationId xmlns:a16="http://schemas.microsoft.com/office/drawing/2014/main" id="{5A59190F-FE38-41BB-953E-7326F3A9A17F}"/>
              </a:ext>
            </a:extLst>
          </p:cNvPr>
          <p:cNvGrpSpPr/>
          <p:nvPr/>
        </p:nvGrpSpPr>
        <p:grpSpPr>
          <a:xfrm>
            <a:off x="7367789" y="3026311"/>
            <a:ext cx="576029" cy="647347"/>
            <a:chOff x="3687074" y="2849453"/>
            <a:chExt cx="529209" cy="594730"/>
          </a:xfrm>
        </p:grpSpPr>
        <p:sp>
          <p:nvSpPr>
            <p:cNvPr id="24"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Text"/>
          <p:cNvSpPr txBox="1"/>
          <p:nvPr/>
        </p:nvSpPr>
        <p:spPr>
          <a:xfrm>
            <a:off x="4336033" y="5316400"/>
            <a:ext cx="3380920" cy="276999"/>
          </a:xfrm>
          <a:prstGeom prst="rect">
            <a:avLst/>
          </a:prstGeom>
          <a:noFill/>
        </p:spPr>
        <p:txBody>
          <a:bodyPr wrap="square" rtlCol="0">
            <a:spAutoFit/>
          </a:bodyPr>
          <a:lstStyle/>
          <a:p>
            <a:pPr algn="ctr"/>
            <a:r>
              <a:rPr lang="ja-JP" altLang="en-US" sz="1200" dirty="0"/>
              <a:t>「ビジュアルエフェクトを使用」をクリック</a:t>
            </a:r>
            <a:endParaRPr lang="en-US" sz="1200" dirty="0"/>
          </a:p>
        </p:txBody>
      </p:sp>
      <p:grpSp>
        <p:nvGrpSpPr>
          <p:cNvPr id="4" name="Image"/>
          <p:cNvGrpSpPr/>
          <p:nvPr/>
        </p:nvGrpSpPr>
        <p:grpSpPr>
          <a:xfrm>
            <a:off x="4874493" y="1629000"/>
            <a:ext cx="2304000" cy="3600000"/>
            <a:chOff x="5052201" y="1629000"/>
            <a:chExt cx="2304000" cy="3600000"/>
          </a:xfrm>
        </p:grpSpPr>
        <p:pic>
          <p:nvPicPr>
            <p:cNvPr id="7" name="Image"/>
            <p:cNvPicPr>
              <a:picLocks noChangeAspect="1"/>
            </p:cNvPicPr>
            <p:nvPr/>
          </p:nvPicPr>
          <p:blipFill rotWithShape="1">
            <a:blip r:embed="rId3"/>
            <a:srcRect l="1200" t="1039" r="599" b="11801"/>
            <a:stretch/>
          </p:blipFill>
          <p:spPr>
            <a:xfrm>
              <a:off x="5060211" y="1629000"/>
              <a:ext cx="2287980" cy="3600000"/>
            </a:xfrm>
            <a:prstGeom prst="rect">
              <a:avLst/>
            </a:prstGeom>
          </p:spPr>
        </p:pic>
        <p:sp>
          <p:nvSpPr>
            <p:cNvPr id="21" name="Square"/>
            <p:cNvSpPr/>
            <p:nvPr/>
          </p:nvSpPr>
          <p:spPr>
            <a:xfrm>
              <a:off x="5052201" y="2678555"/>
              <a:ext cx="2304000" cy="32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Arrow">
            <a:extLst>
              <a:ext uri="{FF2B5EF4-FFF2-40B4-BE49-F238E27FC236}">
                <a16:creationId xmlns:a16="http://schemas.microsoft.com/office/drawing/2014/main" id="{5A59190F-FE38-41BB-953E-7326F3A9A17F}"/>
              </a:ext>
            </a:extLst>
          </p:cNvPr>
          <p:cNvGrpSpPr/>
          <p:nvPr/>
        </p:nvGrpSpPr>
        <p:grpSpPr>
          <a:xfrm>
            <a:off x="4109168" y="3026311"/>
            <a:ext cx="576029" cy="647347"/>
            <a:chOff x="3687074" y="2849453"/>
            <a:chExt cx="529209" cy="594730"/>
          </a:xfrm>
        </p:grpSpPr>
        <p:sp>
          <p:nvSpPr>
            <p:cNvPr id="27"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p:cNvSpPr txBox="1"/>
          <p:nvPr/>
        </p:nvSpPr>
        <p:spPr>
          <a:xfrm>
            <a:off x="1032001" y="5316400"/>
            <a:ext cx="2695658" cy="276999"/>
          </a:xfrm>
          <a:prstGeom prst="rect">
            <a:avLst/>
          </a:prstGeom>
          <a:noFill/>
        </p:spPr>
        <p:txBody>
          <a:bodyPr wrap="square" rtlCol="0">
            <a:spAutoFit/>
          </a:bodyPr>
          <a:lstStyle/>
          <a:p>
            <a:pPr algn="ctr"/>
            <a:r>
              <a:rPr lang="ja-JP" altLang="en-US" sz="1200" dirty="0"/>
              <a:t>「その他のオプション」をクリック</a:t>
            </a:r>
            <a:endParaRPr lang="en-US" sz="1200" dirty="0"/>
          </a:p>
        </p:txBody>
      </p:sp>
      <p:grpSp>
        <p:nvGrpSpPr>
          <p:cNvPr id="5" name="Image"/>
          <p:cNvGrpSpPr/>
          <p:nvPr/>
        </p:nvGrpSpPr>
        <p:grpSpPr>
          <a:xfrm>
            <a:off x="839788" y="2968952"/>
            <a:ext cx="3080084" cy="920097"/>
            <a:chOff x="839788" y="2968951"/>
            <a:chExt cx="3080084" cy="920097"/>
          </a:xfrm>
        </p:grpSpPr>
        <p:pic>
          <p:nvPicPr>
            <p:cNvPr id="11" name="Image"/>
            <p:cNvPicPr>
              <a:picLocks noChangeAspect="1"/>
            </p:cNvPicPr>
            <p:nvPr/>
          </p:nvPicPr>
          <p:blipFill rotWithShape="1">
            <a:blip r:embed="rId4"/>
            <a:srcRect l="2853" r="3529"/>
            <a:stretch/>
          </p:blipFill>
          <p:spPr>
            <a:xfrm>
              <a:off x="839788" y="2968951"/>
              <a:ext cx="3080084" cy="920097"/>
            </a:xfrm>
            <a:prstGeom prst="rect">
              <a:avLst/>
            </a:prstGeom>
          </p:spPr>
        </p:pic>
        <p:sp>
          <p:nvSpPr>
            <p:cNvPr id="20" name="Square"/>
            <p:cNvSpPr>
              <a:spLocks noChangeAspect="1"/>
            </p:cNvSpPr>
            <p:nvPr/>
          </p:nvSpPr>
          <p:spPr>
            <a:xfrm>
              <a:off x="2598821" y="3323452"/>
              <a:ext cx="468000" cy="468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Google Meet</a:t>
            </a:r>
            <a:r>
              <a:rPr lang="ja-JP" altLang="en-US" sz="1800" dirty="0"/>
              <a:t>）</a:t>
            </a:r>
            <a:endParaRPr lang="en-US" dirty="0"/>
          </a:p>
        </p:txBody>
      </p:sp>
    </p:spTree>
    <p:extLst>
      <p:ext uri="{BB962C8B-B14F-4D97-AF65-F5344CB8AC3E}">
        <p14:creationId xmlns:p14="http://schemas.microsoft.com/office/powerpoint/2010/main" val="2671301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cNvSpPr txBox="1"/>
          <p:nvPr/>
        </p:nvSpPr>
        <p:spPr>
          <a:xfrm>
            <a:off x="8194296" y="5960288"/>
            <a:ext cx="3380920" cy="276999"/>
          </a:xfrm>
          <a:prstGeom prst="rect">
            <a:avLst/>
          </a:prstGeom>
          <a:noFill/>
        </p:spPr>
        <p:txBody>
          <a:bodyPr wrap="square" rtlCol="0">
            <a:spAutoFit/>
          </a:bodyPr>
          <a:lstStyle/>
          <a:p>
            <a:pPr algn="ctr"/>
            <a:r>
              <a:rPr lang="ja-JP" altLang="en-US" sz="1200" dirty="0" smtClean="0"/>
              <a:t>右クリック→「図として保存」をクリック</a:t>
            </a:r>
            <a:endParaRPr lang="en-US" sz="1200" dirty="0"/>
          </a:p>
        </p:txBody>
      </p:sp>
      <p:grpSp>
        <p:nvGrpSpPr>
          <p:cNvPr id="15" name="Image"/>
          <p:cNvGrpSpPr/>
          <p:nvPr/>
        </p:nvGrpSpPr>
        <p:grpSpPr>
          <a:xfrm>
            <a:off x="8890429" y="2264211"/>
            <a:ext cx="1988653" cy="3601241"/>
            <a:chOff x="8890429" y="2235336"/>
            <a:chExt cx="1988653" cy="3601241"/>
          </a:xfrm>
        </p:grpSpPr>
        <p:pic>
          <p:nvPicPr>
            <p:cNvPr id="8" name="Image"/>
            <p:cNvPicPr>
              <a:picLocks noChangeAspect="1"/>
            </p:cNvPicPr>
            <p:nvPr/>
          </p:nvPicPr>
          <p:blipFill rotWithShape="1">
            <a:blip r:embed="rId2"/>
            <a:srcRect t="725" b="221"/>
            <a:stretch/>
          </p:blipFill>
          <p:spPr>
            <a:xfrm>
              <a:off x="8890429" y="2235336"/>
              <a:ext cx="1988653" cy="3601241"/>
            </a:xfrm>
            <a:prstGeom prst="rect">
              <a:avLst/>
            </a:prstGeom>
          </p:spPr>
        </p:pic>
        <p:sp>
          <p:nvSpPr>
            <p:cNvPr id="14" name="Square"/>
            <p:cNvSpPr/>
            <p:nvPr/>
          </p:nvSpPr>
          <p:spPr>
            <a:xfrm>
              <a:off x="8895520" y="4861759"/>
              <a:ext cx="1983562" cy="3180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Arrow">
            <a:extLst>
              <a:ext uri="{FF2B5EF4-FFF2-40B4-BE49-F238E27FC236}">
                <a16:creationId xmlns:a16="http://schemas.microsoft.com/office/drawing/2014/main" id="{5A59190F-FE38-41BB-953E-7326F3A9A17F}"/>
              </a:ext>
            </a:extLst>
          </p:cNvPr>
          <p:cNvGrpSpPr/>
          <p:nvPr/>
        </p:nvGrpSpPr>
        <p:grpSpPr>
          <a:xfrm>
            <a:off x="7982393" y="3741158"/>
            <a:ext cx="576029" cy="647347"/>
            <a:chOff x="3687074" y="2849453"/>
            <a:chExt cx="529209" cy="594730"/>
          </a:xfrm>
        </p:grpSpPr>
        <p:sp>
          <p:nvSpPr>
            <p:cNvPr id="11"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Text"/>
          <p:cNvSpPr txBox="1"/>
          <p:nvPr/>
        </p:nvSpPr>
        <p:spPr>
          <a:xfrm>
            <a:off x="1773003" y="5960288"/>
            <a:ext cx="5351247" cy="276999"/>
          </a:xfrm>
          <a:prstGeom prst="rect">
            <a:avLst/>
          </a:prstGeom>
          <a:noFill/>
        </p:spPr>
        <p:txBody>
          <a:bodyPr wrap="square" rtlCol="0">
            <a:spAutoFit/>
          </a:bodyPr>
          <a:lstStyle/>
          <a:p>
            <a:pPr algn="ctr"/>
            <a:r>
              <a:rPr lang="ja-JP" altLang="en-US" sz="1200" dirty="0" smtClean="0"/>
              <a:t>顔に被らない位置にテキストボックスを挿入し、所属や名前などを記入</a:t>
            </a:r>
            <a:endParaRPr lang="en-US" sz="1200" dirty="0"/>
          </a:p>
        </p:txBody>
      </p:sp>
      <p:grpSp>
        <p:nvGrpSpPr>
          <p:cNvPr id="7" name="Image"/>
          <p:cNvGrpSpPr/>
          <p:nvPr/>
        </p:nvGrpSpPr>
        <p:grpSpPr>
          <a:xfrm>
            <a:off x="1250771" y="2264831"/>
            <a:ext cx="6397408" cy="3599999"/>
            <a:chOff x="839788" y="2668137"/>
            <a:chExt cx="6367121" cy="3582956"/>
          </a:xfrm>
        </p:grpSpPr>
        <p:pic>
          <p:nvPicPr>
            <p:cNvPr id="4" nam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88" y="2668137"/>
              <a:ext cx="6367121" cy="3582956"/>
            </a:xfrm>
            <a:prstGeom prst="rect">
              <a:avLst/>
            </a:prstGeom>
          </p:spPr>
        </p:pic>
        <p:sp>
          <p:nvSpPr>
            <p:cNvPr id="5" name="Text box"/>
            <p:cNvSpPr txBox="1"/>
            <p:nvPr/>
          </p:nvSpPr>
          <p:spPr>
            <a:xfrm>
              <a:off x="5663850" y="5598671"/>
              <a:ext cx="1149289" cy="523220"/>
            </a:xfrm>
            <a:prstGeom prst="rect">
              <a:avLst/>
            </a:prstGeom>
            <a:noFill/>
          </p:spPr>
          <p:txBody>
            <a:bodyPr wrap="none" rtlCol="0">
              <a:spAutoFit/>
            </a:bodyPr>
            <a:lstStyle/>
            <a:p>
              <a:r>
                <a:rPr lang="en-US" sz="1400" dirty="0">
                  <a:solidFill>
                    <a:schemeClr val="bg1"/>
                  </a:solidFill>
                </a:rPr>
                <a:t>g</a:t>
              </a:r>
              <a:r>
                <a:rPr lang="en-US" sz="1400" dirty="0" smtClean="0">
                  <a:solidFill>
                    <a:schemeClr val="bg1"/>
                  </a:solidFill>
                </a:rPr>
                <a:t>ood presen!</a:t>
              </a:r>
            </a:p>
            <a:p>
              <a:r>
                <a:rPr lang="en-US" sz="1400" dirty="0" smtClean="0">
                  <a:solidFill>
                    <a:schemeClr val="bg1"/>
                  </a:solidFill>
                </a:rPr>
                <a:t>Name:</a:t>
              </a:r>
              <a:endParaRPr lang="en-US" sz="1400" dirty="0">
                <a:solidFill>
                  <a:schemeClr val="bg1"/>
                </a:solidFill>
              </a:endParaRPr>
            </a:p>
          </p:txBody>
        </p:sp>
      </p:grpSp>
      <p:sp>
        <p:nvSpPr>
          <p:cNvPr id="3" name="Text"/>
          <p:cNvSpPr>
            <a:spLocks noGrp="1"/>
          </p:cNvSpPr>
          <p:nvPr>
            <p:ph type="body" sz="quarter" idx="29"/>
          </p:nvPr>
        </p:nvSpPr>
        <p:spPr>
          <a:xfrm>
            <a:off x="839788" y="1304925"/>
            <a:ext cx="10512425" cy="719171"/>
          </a:xfrm>
        </p:spPr>
        <p:txBody>
          <a:bodyPr/>
          <a:lstStyle/>
          <a:p>
            <a:pPr marL="0" indent="0">
              <a:buNone/>
            </a:pPr>
            <a:r>
              <a:rPr lang="en-US" dirty="0" smtClean="0"/>
              <a:t>PowerPoint</a:t>
            </a:r>
            <a:r>
              <a:rPr lang="ja-JP" altLang="en-US" dirty="0" smtClean="0"/>
              <a:t>上で背景画像にテキストボックスを重ね、任意のテキストを入れることで</a:t>
            </a:r>
            <a:endParaRPr lang="en-US" altLang="ja-JP" dirty="0" smtClean="0"/>
          </a:p>
          <a:p>
            <a:pPr marL="0" indent="0">
              <a:buNone/>
            </a:pPr>
            <a:r>
              <a:rPr lang="ja-JP" altLang="en-US" dirty="0" smtClean="0"/>
              <a:t>オリジナルの背景画像を作成することも可能です。</a:t>
            </a:r>
            <a:endParaRPr lang="en-US" dirty="0"/>
          </a:p>
        </p:txBody>
      </p:sp>
      <p:sp>
        <p:nvSpPr>
          <p:cNvPr id="2" name="Title"/>
          <p:cNvSpPr>
            <a:spLocks noGrp="1"/>
          </p:cNvSpPr>
          <p:nvPr>
            <p:ph type="title"/>
          </p:nvPr>
        </p:nvSpPr>
        <p:spPr/>
        <p:txBody>
          <a:bodyPr/>
          <a:lstStyle/>
          <a:p>
            <a:r>
              <a:rPr lang="ja-JP" altLang="en-US" dirty="0"/>
              <a:t>オリジナル背景画像の作成方法</a:t>
            </a:r>
            <a:endParaRPr lang="en-US" dirty="0"/>
          </a:p>
        </p:txBody>
      </p:sp>
    </p:spTree>
    <p:extLst>
      <p:ext uri="{BB962C8B-B14F-4D97-AF65-F5344CB8AC3E}">
        <p14:creationId xmlns:p14="http://schemas.microsoft.com/office/powerpoint/2010/main" val="108461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2561604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p:txBody>
          <a:bodyPr>
            <a:noAutofit/>
          </a:bodyPr>
          <a:lstStyle/>
          <a:p>
            <a:endParaRPr kumimoji="1" lang="ja-JP" altLang="en-US" dirty="0"/>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noAutofit/>
          </a:bodyPr>
          <a:lstStyle/>
          <a:p>
            <a:r>
              <a:rPr kumimoji="1" lang="en-US" altLang="ja-JP" dirty="0"/>
              <a:t>Chapter</a:t>
            </a:r>
            <a:r>
              <a:rPr lang="ja-JP" altLang="en-US" dirty="0"/>
              <a:t> </a:t>
            </a:r>
            <a:r>
              <a:rPr kumimoji="1" lang="en-US" altLang="ja-JP" dirty="0"/>
              <a:t>2</a:t>
            </a:r>
            <a:endParaRPr kumimoji="1" lang="ja-JP" altLang="en-US" dirty="0"/>
          </a:p>
        </p:txBody>
      </p:sp>
    </p:spTree>
    <p:extLst>
      <p:ext uri="{BB962C8B-B14F-4D97-AF65-F5344CB8AC3E}">
        <p14:creationId xmlns:p14="http://schemas.microsoft.com/office/powerpoint/2010/main" val="161995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title">
            <a:extLst>
              <a:ext uri="{FF2B5EF4-FFF2-40B4-BE49-F238E27FC236}">
                <a16:creationId xmlns:a16="http://schemas.microsoft.com/office/drawing/2014/main" id="{5FDA93E3-EB0D-4CA8-BE52-5A62F466E73C}"/>
              </a:ext>
            </a:extLst>
          </p:cNvPr>
          <p:cNvSpPr>
            <a:spLocks noGrp="1"/>
          </p:cNvSpPr>
          <p:nvPr>
            <p:ph type="title"/>
          </p:nvPr>
        </p:nvSpPr>
        <p:spPr/>
        <p:txBody>
          <a:bodyPr>
            <a:noAutofit/>
          </a:bodyPr>
          <a:lstStyle/>
          <a:p>
            <a:endParaRPr kumimoji="1" lang="ja-JP" altLang="en-US" dirty="0"/>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noAutofit/>
          </a:bodyPr>
          <a:lstStyle/>
          <a:p>
            <a:r>
              <a:rPr kumimoji="1" lang="en-US" altLang="ja-JP" dirty="0"/>
              <a:t>Chapter 3</a:t>
            </a:r>
            <a:endParaRPr kumimoji="1" lang="ja-JP" altLang="en-US" dirty="0"/>
          </a:p>
        </p:txBody>
      </p:sp>
    </p:spTree>
    <p:extLst>
      <p:ext uri="{BB962C8B-B14F-4D97-AF65-F5344CB8AC3E}">
        <p14:creationId xmlns:p14="http://schemas.microsoft.com/office/powerpoint/2010/main" val="28781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p:cNvGrpSpPr/>
          <p:nvPr/>
        </p:nvGrpSpPr>
        <p:grpSpPr>
          <a:xfrm>
            <a:off x="5205618" y="2487749"/>
            <a:ext cx="3826566" cy="1219547"/>
            <a:chOff x="5208102" y="2487749"/>
            <a:chExt cx="3826566" cy="1219547"/>
          </a:xfrm>
        </p:grpSpPr>
        <p:pic>
          <p:nvPicPr>
            <p:cNvPr id="10"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098442"/>
          </a:xfrm>
        </p:spPr>
        <p:txBody>
          <a:bodyPr/>
          <a:lstStyle/>
          <a:p>
            <a:r>
              <a:rPr lang="ja-JP" altLang="en-US" dirty="0"/>
              <a:t>本文は</a:t>
            </a:r>
            <a:r>
              <a:rPr lang="en-US" altLang="ja-JP" dirty="0"/>
              <a:t>18pt</a:t>
            </a:r>
            <a:r>
              <a:rPr lang="ja-JP" altLang="en-US" dirty="0"/>
              <a:t>で設定しています。</a:t>
            </a:r>
            <a:endParaRPr lang="en-US" altLang="ja-JP" dirty="0"/>
          </a:p>
          <a:p>
            <a:r>
              <a:rPr lang="ja-JP" altLang="en-US" dirty="0"/>
              <a:t>白背景とカラー背景、用途に合わせて選んでください。</a:t>
            </a:r>
            <a:endParaRPr lang="en-US" altLang="ja-JP" dirty="0"/>
          </a:p>
          <a:p>
            <a:pPr lvl="0">
              <a:buClr>
                <a:schemeClr val="accent2"/>
              </a:buClr>
            </a:pPr>
            <a:r>
              <a:rPr lang="ja-JP" altLang="en-US" dirty="0"/>
              <a:t>箇条書の色は任意の色に変更できます。</a:t>
            </a:r>
            <a:r>
              <a:rPr lang="ja-JP" altLang="en-US" dirty="0">
                <a:latin typeface="游ゴシック" panose="020B0400000000000000" pitchFamily="50" charset="-128"/>
                <a:ea typeface="游ゴシック" panose="020B0400000000000000" pitchFamily="50" charset="-128"/>
              </a:rPr>
              <a:t>↓</a:t>
            </a:r>
            <a:endParaRPr lang="en-US" altLang="ja-JP"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a:t>タイトルは</a:t>
            </a:r>
            <a:r>
              <a:rPr lang="en-US" altLang="ja-JP"/>
              <a:t>15</a:t>
            </a:r>
            <a:r>
              <a:rPr lang="ja-JP" altLang="en-US"/>
              <a:t>文字以内がオススメ（</a:t>
            </a:r>
            <a:r>
              <a:rPr lang="en-US" altLang="ja-JP"/>
              <a:t>24pt</a:t>
            </a:r>
            <a:r>
              <a:rPr lang="ja-JP" altLang="en-US"/>
              <a:t>）</a:t>
            </a:r>
            <a:endParaRPr lang="ja-JP" altLang="en-US" dirty="0"/>
          </a:p>
        </p:txBody>
      </p:sp>
    </p:spTree>
    <p:extLst>
      <p:ext uri="{BB962C8B-B14F-4D97-AF65-F5344CB8AC3E}">
        <p14:creationId xmlns:p14="http://schemas.microsoft.com/office/powerpoint/2010/main" val="4033558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0C0CEF3F-5F19-4B9C-9193-61BE1C052E44}"/>
              </a:ext>
            </a:extLst>
          </p:cNvPr>
          <p:cNvGrpSpPr/>
          <p:nvPr/>
        </p:nvGrpSpPr>
        <p:grpSpPr>
          <a:xfrm>
            <a:off x="5205618" y="2487749"/>
            <a:ext cx="3826566" cy="1219547"/>
            <a:chOff x="5208102" y="2487749"/>
            <a:chExt cx="3826566" cy="1219547"/>
          </a:xfrm>
        </p:grpSpPr>
        <p:pic>
          <p:nvPicPr>
            <p:cNvPr id="10" name="Image">
              <a:extLst>
                <a:ext uri="{FF2B5EF4-FFF2-40B4-BE49-F238E27FC236}">
                  <a16:creationId xmlns:a16="http://schemas.microsoft.com/office/drawing/2014/main" id="{35E1982B-58E9-4F48-A257-6A333ED50FE2}"/>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a:extLst>
                <a:ext uri="{FF2B5EF4-FFF2-40B4-BE49-F238E27FC236}">
                  <a16:creationId xmlns:a16="http://schemas.microsoft.com/office/drawing/2014/main" id="{3A91B58F-4376-41B5-AE46-F07BC3E51943}"/>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5"/>
            <a:ext cx="10512425" cy="1851789"/>
          </a:xfrm>
        </p:spPr>
        <p:txBody>
          <a:bodyPr/>
          <a:lstStyle/>
          <a:p>
            <a:r>
              <a:rPr kumimoji="1" lang="ja-JP" altLang="en-US" dirty="0"/>
              <a:t>本文は</a:t>
            </a:r>
            <a:r>
              <a:rPr lang="en-US" altLang="ja-JP" dirty="0"/>
              <a:t>18</a:t>
            </a:r>
            <a:r>
              <a:rPr kumimoji="1" lang="en-US" altLang="ja-JP" dirty="0"/>
              <a:t>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chemeClr val="accent2"/>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a:t>タイトルは</a:t>
            </a:r>
            <a:r>
              <a:rPr kumimoji="1" lang="en-US" altLang="ja-JP"/>
              <a:t>15</a:t>
            </a:r>
            <a:r>
              <a:rPr kumimoji="1" lang="ja-JP" altLang="en-US"/>
              <a:t>文字以内がオススメ（</a:t>
            </a:r>
            <a:r>
              <a:rPr kumimoji="1" lang="en-US" altLang="ja-JP"/>
              <a:t>24pt</a:t>
            </a:r>
            <a:r>
              <a:rPr kumimoji="1" lang="ja-JP" altLang="en-US"/>
              <a:t>）</a:t>
            </a:r>
            <a:endParaRPr kumimoji="1" lang="ja-JP" altLang="en-US" dirty="0"/>
          </a:p>
        </p:txBody>
      </p:sp>
    </p:spTree>
    <p:extLst>
      <p:ext uri="{BB962C8B-B14F-4D97-AF65-F5344CB8AC3E}">
        <p14:creationId xmlns:p14="http://schemas.microsoft.com/office/powerpoint/2010/main" val="1171443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good presen!_business gray_online">
  <a:themeElements>
    <a:clrScheme name="good presen!gray">
      <a:dk1>
        <a:srgbClr val="282828"/>
      </a:dk1>
      <a:lt1>
        <a:sysClr val="window" lastClr="FFFFFF"/>
      </a:lt1>
      <a:dk2>
        <a:srgbClr val="A2B1A8"/>
      </a:dk2>
      <a:lt2>
        <a:srgbClr val="588287"/>
      </a:lt2>
      <a:accent1>
        <a:srgbClr val="E77D71"/>
      </a:accent1>
      <a:accent2>
        <a:srgbClr val="92C5C4"/>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od presen!_business gray_screen">
  <a:themeElements>
    <a:clrScheme name="good presen!gray">
      <a:dk1>
        <a:srgbClr val="282828"/>
      </a:dk1>
      <a:lt1>
        <a:sysClr val="window" lastClr="FFFFFF"/>
      </a:lt1>
      <a:dk2>
        <a:srgbClr val="A2B1A8"/>
      </a:dk2>
      <a:lt2>
        <a:srgbClr val="588287"/>
      </a:lt2>
      <a:accent1>
        <a:srgbClr val="E77D71"/>
      </a:accent1>
      <a:accent2>
        <a:srgbClr val="92C5C4"/>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good presen!gray">
      <a:dk1>
        <a:srgbClr val="282828"/>
      </a:dk1>
      <a:lt1>
        <a:sysClr val="window" lastClr="FFFFFF"/>
      </a:lt1>
      <a:dk2>
        <a:srgbClr val="A2B1A8"/>
      </a:dk2>
      <a:lt2>
        <a:srgbClr val="588287"/>
      </a:lt2>
      <a:accent1>
        <a:srgbClr val="E77D71"/>
      </a:accent1>
      <a:accent2>
        <a:srgbClr val="92C5C4"/>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3933</Words>
  <Application>Microsoft Office PowerPoint</Application>
  <PresentationFormat>ワイド画面</PresentationFormat>
  <Paragraphs>325</Paragraphs>
  <Slides>43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43</vt:i4>
      </vt:variant>
    </vt:vector>
  </HeadingPairs>
  <TitlesOfParts>
    <vt:vector size="56" baseType="lpstr">
      <vt:lpstr>游ゴシック</vt:lpstr>
      <vt:lpstr>游ゴシック bold</vt:lpstr>
      <vt:lpstr>游ゴシック bold</vt:lpstr>
      <vt:lpstr>游ゴシック Medium</vt:lpstr>
      <vt:lpstr>-apple-system</vt:lpstr>
      <vt:lpstr>Arial</vt:lpstr>
      <vt:lpstr>Calibri</vt:lpstr>
      <vt:lpstr>Calibri Bold</vt:lpstr>
      <vt:lpstr>Calibri Regular</vt:lpstr>
      <vt:lpstr>Wingdings</vt:lpstr>
      <vt:lpstr>good presen!_business gray_online</vt:lpstr>
      <vt:lpstr>good presen!_business gray_screen</vt:lpstr>
      <vt:lpstr>White</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タイトルは15文字以内がオススメ（24pt）</vt:lpstr>
      <vt:lpstr>タイトルは15文字以内がオススメ（24pt）</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タイトルは15文字以内がオススメ（28pt）</vt:lpstr>
      <vt:lpstr>タイトルは15文字以内がオススメ（28pt）</vt:lpstr>
      <vt:lpstr>PowerPoint プレゼンテーション</vt:lpstr>
      <vt:lpstr>PowerPoint プレゼンテーション</vt:lpstr>
      <vt:lpstr>サンプルパーツ01（矢印）</vt:lpstr>
      <vt:lpstr>サンプルパーツ02（ボックス）</vt:lpstr>
      <vt:lpstr>サンプルパーツ03（ポイント）</vt:lpstr>
      <vt:lpstr>サンプルパーツ04（グラフ）</vt:lpstr>
      <vt:lpstr>テンプレート 活用マニュアル</vt:lpstr>
      <vt:lpstr>3つのポイント</vt:lpstr>
      <vt:lpstr>シーンに合わせる　投影画面に合った選び方</vt:lpstr>
      <vt:lpstr>流れを意識した全体設計　レイアウト一覧</vt:lpstr>
      <vt:lpstr>見やすいデザイン　フォント選定</vt:lpstr>
      <vt:lpstr>見やすいデザイン　カラー選定</vt:lpstr>
      <vt:lpstr>見やすいデザイン　ガイドラインについて</vt:lpstr>
      <vt:lpstr>日付とページ数について</vt:lpstr>
      <vt:lpstr>テンプレート設定（1/3）</vt:lpstr>
      <vt:lpstr>テンプレート設定（2/3）</vt:lpstr>
      <vt:lpstr>テンプレート設定（3/3）</vt:lpstr>
      <vt:lpstr>PowerPoint プレゼンテーション</vt:lpstr>
      <vt:lpstr>PowerPoint プレゼンテーション</vt:lpstr>
      <vt:lpstr>PowerPoint プレゼンテーション</vt:lpstr>
      <vt:lpstr>PowerPoint プレゼンテーション</vt:lpstr>
      <vt:lpstr>背景画像の設定方法（Zoom）</vt:lpstr>
      <vt:lpstr>背景画像の設定方法（Microsoft Teams）</vt:lpstr>
      <vt:lpstr>背景画像の設定方法（Google Meet）</vt:lpstr>
      <vt:lpstr>オリジナル背景画像の作成方法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presen!</dc:title>
  <dc:creator>CCG TO</dc:creator>
  <cp:lastModifiedBy>野島　萌子</cp:lastModifiedBy>
  <cp:revision>170</cp:revision>
  <dcterms:created xsi:type="dcterms:W3CDTF">2022-04-22T00:53:42Z</dcterms:created>
  <dcterms:modified xsi:type="dcterms:W3CDTF">2022-05-10T07:19:26Z</dcterms:modified>
</cp:coreProperties>
</file>