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 id="2147483698" r:id="rId3"/>
  </p:sldMasterIdLst>
  <p:notesMasterIdLst>
    <p:notesMasterId r:id="rId47"/>
  </p:notesMasterIdLst>
  <p:handoutMasterIdLst>
    <p:handoutMasterId r:id="rId48"/>
  </p:handoutMasterIdLst>
  <p:sldIdLst>
    <p:sldId id="352" r:id="rId4"/>
    <p:sldId id="347" r:id="rId5"/>
    <p:sldId id="259" r:id="rId6"/>
    <p:sldId id="348" r:id="rId7"/>
    <p:sldId id="261" r:id="rId8"/>
    <p:sldId id="268" r:id="rId9"/>
    <p:sldId id="269" r:id="rId10"/>
    <p:sldId id="264" r:id="rId11"/>
    <p:sldId id="265" r:id="rId12"/>
    <p:sldId id="266" r:id="rId13"/>
    <p:sldId id="267" r:id="rId14"/>
    <p:sldId id="310" r:id="rId15"/>
    <p:sldId id="311" r:id="rId16"/>
    <p:sldId id="312" r:id="rId17"/>
    <p:sldId id="313" r:id="rId18"/>
    <p:sldId id="314" r:id="rId19"/>
    <p:sldId id="319" r:id="rId20"/>
    <p:sldId id="316" r:id="rId21"/>
    <p:sldId id="317" r:id="rId22"/>
    <p:sldId id="318" r:id="rId23"/>
    <p:sldId id="306" r:id="rId24"/>
    <p:sldId id="308" r:id="rId25"/>
    <p:sldId id="307" r:id="rId26"/>
    <p:sldId id="309" r:id="rId27"/>
    <p:sldId id="332" r:id="rId28"/>
    <p:sldId id="342" r:id="rId29"/>
    <p:sldId id="334" r:id="rId30"/>
    <p:sldId id="335" r:id="rId31"/>
    <p:sldId id="336" r:id="rId32"/>
    <p:sldId id="337" r:id="rId33"/>
    <p:sldId id="338" r:id="rId34"/>
    <p:sldId id="339" r:id="rId35"/>
    <p:sldId id="340" r:id="rId36"/>
    <p:sldId id="341" r:id="rId37"/>
    <p:sldId id="346" r:id="rId38"/>
    <p:sldId id="321" r:id="rId39"/>
    <p:sldId id="322" r:id="rId40"/>
    <p:sldId id="323" r:id="rId41"/>
    <p:sldId id="324" r:id="rId42"/>
    <p:sldId id="349" r:id="rId43"/>
    <p:sldId id="350" r:id="rId44"/>
    <p:sldId id="351" r:id="rId45"/>
    <p:sldId id="345" r:id="rId4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ood presen!からご挨拶" id="{79A51C9F-3916-420B-91F4-4204E52208BE}">
          <p14:sldIdLst>
            <p14:sldId id="352"/>
          </p14:sldIdLst>
        </p14:section>
        <p14:section name="Index" id="{F305717B-EEC1-457A-9954-DCFF8AF1E433}">
          <p14:sldIdLst>
            <p14:sldId id="347"/>
          </p14:sldIdLst>
        </p14:section>
        <p14:section name="オンライン用テンプレート" id="{E6A78F24-5844-47E7-AC0E-5320D7FFF985}">
          <p14:sldIdLst>
            <p14:sldId id="259"/>
            <p14:sldId id="348"/>
            <p14:sldId id="261"/>
            <p14:sldId id="268"/>
            <p14:sldId id="269"/>
            <p14:sldId id="264"/>
            <p14:sldId id="265"/>
            <p14:sldId id="266"/>
            <p14:sldId id="267"/>
          </p14:sldIdLst>
        </p14:section>
        <p14:section name="スクリーン用テンプレート" id="{467A25CC-FF9A-42D2-9AB9-369C3EE63F93}">
          <p14:sldIdLst>
            <p14:sldId id="310"/>
            <p14:sldId id="311"/>
            <p14:sldId id="312"/>
            <p14:sldId id="313"/>
            <p14:sldId id="314"/>
            <p14:sldId id="319"/>
            <p14:sldId id="316"/>
            <p14:sldId id="317"/>
            <p14:sldId id="318"/>
          </p14:sldIdLst>
        </p14:section>
        <p14:section name="サンプルパーツ" id="{84DA6057-1756-441E-8218-5B420A33A891}">
          <p14:sldIdLst>
            <p14:sldId id="306"/>
            <p14:sldId id="308"/>
            <p14:sldId id="307"/>
            <p14:sldId id="309"/>
          </p14:sldIdLst>
        </p14:section>
        <p14:section name="活用マニュアル" id="{2FB4B788-5459-4C06-8CA6-FCFDC136FF33}">
          <p14:sldIdLst>
            <p14:sldId id="332"/>
            <p14:sldId id="342"/>
            <p14:sldId id="334"/>
            <p14:sldId id="335"/>
            <p14:sldId id="336"/>
            <p14:sldId id="337"/>
            <p14:sldId id="338"/>
            <p14:sldId id="339"/>
            <p14:sldId id="340"/>
            <p14:sldId id="341"/>
            <p14:sldId id="346"/>
          </p14:sldIdLst>
        </p14:section>
        <p14:section name="背景画像" id="{8727F45D-DC2F-407D-A676-DD1FC3808310}">
          <p14:sldIdLst>
            <p14:sldId id="321"/>
            <p14:sldId id="322"/>
            <p14:sldId id="323"/>
            <p14:sldId id="324"/>
          </p14:sldIdLst>
        </p14:section>
        <p14:section name="背景画像の設定方法" id="{CDAC7E48-53F4-4F78-823E-1CB6064D70AF}">
          <p14:sldIdLst>
            <p14:sldId id="349"/>
            <p14:sldId id="350"/>
            <p14:sldId id="351"/>
            <p14:sldId id="34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野島　萌子" initials="野島" lastIdx="5" clrIdx="0">
    <p:extLst>
      <p:ext uri="{19B8F6BF-5375-455C-9EA6-DF929625EA0E}">
        <p15:presenceInfo xmlns:p15="http://schemas.microsoft.com/office/powerpoint/2012/main" userId="野島　萌子"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BBAB"/>
    <a:srgbClr val="EBED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41" autoAdjust="0"/>
    <p:restoredTop sz="94660"/>
  </p:normalViewPr>
  <p:slideViewPr>
    <p:cSldViewPr snapToGrid="0">
      <p:cViewPr varScale="1">
        <p:scale>
          <a:sx n="113" d="100"/>
          <a:sy n="113" d="100"/>
        </p:scale>
        <p:origin x="588" y="96"/>
      </p:cViewPr>
      <p:guideLst/>
    </p:cSldViewPr>
  </p:slideViewPr>
  <p:notesTextViewPr>
    <p:cViewPr>
      <p:scale>
        <a:sx n="1" d="1"/>
        <a:sy n="1" d="1"/>
      </p:scale>
      <p:origin x="0" y="0"/>
    </p:cViewPr>
  </p:notesTextViewPr>
  <p:sorterViewPr>
    <p:cViewPr>
      <p:scale>
        <a:sx n="66" d="100"/>
        <a:sy n="66" d="100"/>
      </p:scale>
      <p:origin x="0" y="-1880"/>
    </p:cViewPr>
  </p:sorterViewPr>
  <p:notesViewPr>
    <p:cSldViewPr snapToGrid="0">
      <p:cViewPr varScale="1">
        <p:scale>
          <a:sx n="49" d="100"/>
          <a:sy n="49" d="100"/>
        </p:scale>
        <p:origin x="1888" y="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r>
              <a:rPr lang="en-US" altLang="ja-JP" sz="2800" dirty="0">
                <a:solidFill>
                  <a:schemeClr val="tx1"/>
                </a:solidFill>
                <a:latin typeface="+mj-lt"/>
              </a:rPr>
              <a:t>A</a:t>
            </a:r>
            <a:r>
              <a:rPr lang="en-US" altLang="ja-JP" sz="2800" baseline="0" dirty="0">
                <a:solidFill>
                  <a:schemeClr val="tx1"/>
                </a:solidFill>
                <a:latin typeface="+mj-lt"/>
              </a:rPr>
              <a:t> Plan</a:t>
            </a:r>
          </a:p>
          <a:p>
            <a:pPr>
              <a:defRPr sz="3600">
                <a:solidFill>
                  <a:schemeClr val="tx1"/>
                </a:solidFill>
              </a:defRPr>
            </a:pPr>
            <a:r>
              <a:rPr lang="ja-JP" altLang="en-US" sz="1400" dirty="0">
                <a:solidFill>
                  <a:schemeClr val="tx1"/>
                </a:solidFill>
              </a:rPr>
              <a:t>プラン</a:t>
            </a:r>
            <a:r>
              <a:rPr lang="en-US" altLang="ja-JP" sz="1400" dirty="0">
                <a:solidFill>
                  <a:schemeClr val="tx1"/>
                </a:solidFill>
              </a:rPr>
              <a:t>A</a:t>
            </a:r>
            <a:endParaRPr lang="ja-JP" altLang="en-US" sz="1400" dirty="0">
              <a:solidFill>
                <a:schemeClr val="tx1"/>
              </a:solidFill>
            </a:endParaRPr>
          </a:p>
        </c:rich>
      </c:tx>
      <c:layout>
        <c:manualLayout>
          <c:xMode val="edge"/>
          <c:yMode val="edge"/>
          <c:x val="0.39430476023067612"/>
          <c:y val="0.37121676769576206"/>
        </c:manualLayout>
      </c:layout>
      <c:overlay val="1"/>
      <c:spPr>
        <a:noFill/>
        <a:ln>
          <a:noFill/>
        </a:ln>
        <a:effectLst/>
      </c:spPr>
      <c:txPr>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endParaRPr lang="en-US"/>
        </a:p>
      </c:txPr>
    </c:title>
    <c:autoTitleDeleted val="0"/>
    <c:plotArea>
      <c:layout/>
      <c:doughnutChart>
        <c:varyColors val="1"/>
        <c:ser>
          <c:idx val="0"/>
          <c:order val="0"/>
          <c:tx>
            <c:strRef>
              <c:f>Sheet1!$B$1</c:f>
              <c:strCache>
                <c:ptCount val="1"/>
                <c:pt idx="0">
                  <c:v>売上高</c:v>
                </c:pt>
              </c:strCache>
            </c:strRef>
          </c:tx>
          <c:dPt>
            <c:idx val="0"/>
            <c:bubble3D val="0"/>
            <c:spPr>
              <a:solidFill>
                <a:srgbClr val="17993A"/>
              </a:solidFill>
              <a:ln w="19050">
                <a:solidFill>
                  <a:schemeClr val="lt1"/>
                </a:solidFill>
              </a:ln>
              <a:effectLst/>
            </c:spPr>
            <c:extLst>
              <c:ext xmlns:c16="http://schemas.microsoft.com/office/drawing/2014/chart" uri="{C3380CC4-5D6E-409C-BE32-E72D297353CC}">
                <c16:uniqueId val="{00000001-51C6-49FB-BB5B-A174CF793842}"/>
              </c:ext>
            </c:extLst>
          </c:dPt>
          <c:dPt>
            <c:idx val="1"/>
            <c:bubble3D val="0"/>
            <c:spPr>
              <a:solidFill>
                <a:srgbClr val="63BFB0"/>
              </a:solidFill>
              <a:ln w="19050">
                <a:solidFill>
                  <a:schemeClr val="lt1"/>
                </a:solidFill>
              </a:ln>
              <a:effectLst/>
            </c:spPr>
            <c:extLst>
              <c:ext xmlns:c16="http://schemas.microsoft.com/office/drawing/2014/chart" uri="{C3380CC4-5D6E-409C-BE32-E72D297353CC}">
                <c16:uniqueId val="{00000003-51C6-49FB-BB5B-A174CF793842}"/>
              </c:ext>
            </c:extLst>
          </c:dPt>
          <c:dPt>
            <c:idx val="2"/>
            <c:bubble3D val="0"/>
            <c:spPr>
              <a:solidFill>
                <a:srgbClr val="87CDC1"/>
              </a:solidFill>
              <a:ln w="19050">
                <a:solidFill>
                  <a:schemeClr val="lt1"/>
                </a:solidFill>
              </a:ln>
              <a:effectLst/>
            </c:spPr>
            <c:extLst>
              <c:ext xmlns:c16="http://schemas.microsoft.com/office/drawing/2014/chart" uri="{C3380CC4-5D6E-409C-BE32-E72D297353CC}">
                <c16:uniqueId val="{00000005-51C6-49FB-BB5B-A174CF793842}"/>
              </c:ext>
            </c:extLst>
          </c:dPt>
          <c:dLbls>
            <c:dLbl>
              <c:idx val="0"/>
              <c:layout>
                <c:manualLayout>
                  <c:x val="0.14679539111275261"/>
                  <c:y val="-6.496293434675837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1C6-49FB-BB5B-A174CF793842}"/>
                </c:ext>
              </c:extLst>
            </c:dLbl>
            <c:dLbl>
              <c:idx val="1"/>
              <c:layout>
                <c:manualLayout>
                  <c:x val="0.11091207328519095"/>
                  <c:y val="5.877598821849565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1C6-49FB-BB5B-A174CF793842}"/>
                </c:ext>
              </c:extLst>
            </c:dLbl>
            <c:dLbl>
              <c:idx val="2"/>
              <c:layout>
                <c:manualLayout>
                  <c:x val="-0.10658450124960844"/>
                  <c:y val="0.17787470118755253"/>
                </c:manualLayout>
              </c:layout>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solidFill>
                      <a:latin typeface="+mj-ea"/>
                      <a:ea typeface="+mj-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1915681138320558"/>
                      <c:h val="0.14898166276856584"/>
                    </c:manualLayout>
                  </c15:layout>
                </c:ext>
                <c:ext xmlns:c16="http://schemas.microsoft.com/office/drawing/2014/chart" uri="{C3380CC4-5D6E-409C-BE32-E72D297353CC}">
                  <c16:uniqueId val="{00000005-51C6-49FB-BB5B-A174CF793842}"/>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j-ea"/>
                    <a:ea typeface="+mj-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Sheet1!$A$2:$A$4</c:f>
              <c:strCache>
                <c:ptCount val="3"/>
                <c:pt idx="0">
                  <c:v>グラフ1</c:v>
                </c:pt>
                <c:pt idx="1">
                  <c:v>グラフ2</c:v>
                </c:pt>
                <c:pt idx="2">
                  <c:v>グラフ3</c:v>
                </c:pt>
              </c:strCache>
            </c:strRef>
          </c:cat>
          <c:val>
            <c:numRef>
              <c:f>Sheet1!$B$2:$B$4</c:f>
              <c:numCache>
                <c:formatCode>General</c:formatCode>
                <c:ptCount val="3"/>
                <c:pt idx="0">
                  <c:v>20</c:v>
                </c:pt>
                <c:pt idx="1">
                  <c:v>30</c:v>
                </c:pt>
                <c:pt idx="2">
                  <c:v>50</c:v>
                </c:pt>
              </c:numCache>
            </c:numRef>
          </c:val>
          <c:extLst>
            <c:ext xmlns:c16="http://schemas.microsoft.com/office/drawing/2014/chart" uri="{C3380CC4-5D6E-409C-BE32-E72D297353CC}">
              <c16:uniqueId val="{00000006-51C6-49FB-BB5B-A174CF793842}"/>
            </c:ext>
          </c:extLst>
        </c:ser>
        <c:dLbls>
          <c:showLegendKey val="0"/>
          <c:showVal val="1"/>
          <c:showCatName val="0"/>
          <c:showSerName val="0"/>
          <c:showPercent val="0"/>
          <c:showBubbleSize val="0"/>
          <c:showLeaderLines val="0"/>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CC54-4680-9CCA-F6FC1A03E761}"/>
              </c:ext>
            </c:extLst>
          </c:dPt>
          <c:dPt>
            <c:idx val="1"/>
            <c:invertIfNegative val="0"/>
            <c:bubble3D val="0"/>
            <c:spPr>
              <a:solidFill>
                <a:srgbClr val="87CDC1"/>
              </a:solidFill>
              <a:ln>
                <a:noFill/>
              </a:ln>
              <a:effectLst/>
            </c:spPr>
            <c:extLst>
              <c:ext xmlns:c16="http://schemas.microsoft.com/office/drawing/2014/chart" uri="{C3380CC4-5D6E-409C-BE32-E72D297353CC}">
                <c16:uniqueId val="{00000003-CC54-4680-9CCA-F6FC1A03E761}"/>
              </c:ext>
            </c:extLst>
          </c:dPt>
          <c:dPt>
            <c:idx val="2"/>
            <c:invertIfNegative val="0"/>
            <c:bubble3D val="0"/>
            <c:spPr>
              <a:solidFill>
                <a:srgbClr val="63BFB0"/>
              </a:solidFill>
              <a:ln>
                <a:noFill/>
              </a:ln>
              <a:effectLst/>
            </c:spPr>
            <c:extLst>
              <c:ext xmlns:c16="http://schemas.microsoft.com/office/drawing/2014/chart" uri="{C3380CC4-5D6E-409C-BE32-E72D297353CC}">
                <c16:uniqueId val="{00000005-CC54-4680-9CCA-F6FC1A03E761}"/>
              </c:ext>
            </c:extLst>
          </c:dPt>
          <c:dPt>
            <c:idx val="3"/>
            <c:invertIfNegative val="0"/>
            <c:bubble3D val="0"/>
            <c:spPr>
              <a:solidFill>
                <a:srgbClr val="17993A"/>
              </a:solidFill>
              <a:ln>
                <a:noFill/>
              </a:ln>
              <a:effectLst/>
            </c:spPr>
            <c:extLst>
              <c:ext xmlns:c16="http://schemas.microsoft.com/office/drawing/2014/chart" uri="{C3380CC4-5D6E-409C-BE32-E72D297353CC}">
                <c16:uniqueId val="{00000007-CC54-4680-9CCA-F6FC1A03E761}"/>
              </c:ext>
            </c:extLst>
          </c:dPt>
          <c:cat>
            <c:strRef>
              <c:f>Sheet1!$A$2:$A$5</c:f>
              <c:strCache>
                <c:ptCount val="4"/>
                <c:pt idx="0">
                  <c:v>グラフ1</c:v>
                </c:pt>
                <c:pt idx="1">
                  <c:v>グラフ2</c:v>
                </c:pt>
                <c:pt idx="2">
                  <c:v>グラフ3</c:v>
                </c:pt>
                <c:pt idx="3">
                  <c:v>グラフ4</c:v>
                </c:pt>
              </c:strCache>
            </c:strRef>
          </c:cat>
          <c:val>
            <c:numRef>
              <c:f>Sheet1!$B$2:$B$5</c:f>
              <c:numCache>
                <c:formatCode>General</c:formatCode>
                <c:ptCount val="4"/>
                <c:pt idx="0">
                  <c:v>5</c:v>
                </c:pt>
                <c:pt idx="1">
                  <c:v>10</c:v>
                </c:pt>
                <c:pt idx="2">
                  <c:v>15</c:v>
                </c:pt>
                <c:pt idx="3">
                  <c:v>20</c:v>
                </c:pt>
              </c:numCache>
            </c:numRef>
          </c:val>
          <c:extLst>
            <c:ext xmlns:c16="http://schemas.microsoft.com/office/drawing/2014/chart" uri="{C3380CC4-5D6E-409C-BE32-E72D297353CC}">
              <c16:uniqueId val="{00000008-CC54-4680-9CCA-F6FC1A03E761}"/>
            </c:ext>
          </c:extLst>
        </c:ser>
        <c:dLbls>
          <c:showLegendKey val="0"/>
          <c:showVal val="0"/>
          <c:showCatName val="0"/>
          <c:showSerName val="0"/>
          <c:showPercent val="0"/>
          <c:showBubbleSize val="0"/>
        </c:dLbls>
        <c:gapWidth val="219"/>
        <c:overlap val="-27"/>
        <c:axId val="1052704512"/>
        <c:axId val="605446936"/>
      </c:barChart>
      <c:catAx>
        <c:axId val="1052704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446936"/>
        <c:crosses val="autoZero"/>
        <c:auto val="1"/>
        <c:lblAlgn val="ctr"/>
        <c:lblOffset val="100"/>
        <c:noMultiLvlLbl val="0"/>
      </c:catAx>
      <c:valAx>
        <c:axId val="605446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52704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5D2E44-CC3E-4421-AD69-3D5E4657F71B}" type="datetimeFigureOut">
              <a:rPr lang="en-US" smtClean="0"/>
              <a:t>5/10/2022</a:t>
            </a:fld>
            <a:endParaRPr 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F764C5-3B41-4859-9C29-A3F9BDE1DF57}" type="slidenum">
              <a:rPr lang="en-US" smtClean="0"/>
              <a:t>‹#›</a:t>
            </a:fld>
            <a:endParaRPr lang="en-US"/>
          </a:p>
        </p:txBody>
      </p:sp>
    </p:spTree>
    <p:extLst>
      <p:ext uri="{BB962C8B-B14F-4D97-AF65-F5344CB8AC3E}">
        <p14:creationId xmlns:p14="http://schemas.microsoft.com/office/powerpoint/2010/main" val="3774282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6AA9D6-6237-4E78-B890-7909454AB9A8}" type="datetimeFigureOut">
              <a:rPr kumimoji="1" lang="ja-JP" altLang="en-US" smtClean="0"/>
              <a:t>2022/5/10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B2FDAE-8580-4EF7-99D1-26316CB3D49A}" type="slidenum">
              <a:rPr kumimoji="1" lang="ja-JP" altLang="en-US" smtClean="0"/>
              <a:t>‹#›</a:t>
            </a:fld>
            <a:endParaRPr kumimoji="1" lang="ja-JP" altLang="en-US"/>
          </a:p>
        </p:txBody>
      </p:sp>
    </p:spTree>
    <p:extLst>
      <p:ext uri="{BB962C8B-B14F-4D97-AF65-F5344CB8AC3E}">
        <p14:creationId xmlns:p14="http://schemas.microsoft.com/office/powerpoint/2010/main" val="70706881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line_Title">
    <p:bg>
      <p:bgPr>
        <a:solidFill>
          <a:schemeClr val="bg2"/>
        </a:solidFill>
        <a:effectLst/>
      </p:bgPr>
    </p:bg>
    <p:spTree>
      <p:nvGrpSpPr>
        <p:cNvPr id="1" name=""/>
        <p:cNvGrpSpPr/>
        <p:nvPr/>
      </p:nvGrpSpPr>
      <p:grpSpPr>
        <a:xfrm>
          <a:off x="0" y="0"/>
          <a:ext cx="0" cy="0"/>
          <a:chOff x="0" y="0"/>
          <a:chExt cx="0" cy="0"/>
        </a:xfrm>
      </p:grpSpPr>
      <p:grpSp>
        <p:nvGrpSpPr>
          <p:cNvPr id="3" name="Design">
            <a:extLst>
              <a:ext uri="{FF2B5EF4-FFF2-40B4-BE49-F238E27FC236}">
                <a16:creationId xmlns:a16="http://schemas.microsoft.com/office/drawing/2014/main" id="{49A3F867-0F48-4008-9D97-10969FE1C8CC}"/>
              </a:ext>
            </a:extLst>
          </p:cNvPr>
          <p:cNvGrpSpPr/>
          <p:nvPr userDrawn="1"/>
        </p:nvGrpSpPr>
        <p:grpSpPr>
          <a:xfrm>
            <a:off x="6158621" y="-504825"/>
            <a:ext cx="5428160" cy="7902575"/>
            <a:chOff x="6158621" y="-504825"/>
            <a:chExt cx="5428160" cy="7902575"/>
          </a:xfrm>
        </p:grpSpPr>
        <p:grpSp>
          <p:nvGrpSpPr>
            <p:cNvPr id="65" name="White">
              <a:extLst>
                <a:ext uri="{FF2B5EF4-FFF2-40B4-BE49-F238E27FC236}">
                  <a16:creationId xmlns:a16="http://schemas.microsoft.com/office/drawing/2014/main" id="{C62BB2C6-F400-4706-AEFE-E57486B4361C}"/>
                </a:ext>
              </a:extLst>
            </p:cNvPr>
            <p:cNvGrpSpPr/>
            <p:nvPr userDrawn="1"/>
          </p:nvGrpSpPr>
          <p:grpSpPr>
            <a:xfrm>
              <a:off x="6158621" y="871401"/>
              <a:ext cx="5428160" cy="6526349"/>
              <a:chOff x="6158621" y="871401"/>
              <a:chExt cx="5428160" cy="6526349"/>
            </a:xfrm>
          </p:grpSpPr>
          <p:sp>
            <p:nvSpPr>
              <p:cNvPr id="48" name="Line">
                <a:extLst>
                  <a:ext uri="{FF2B5EF4-FFF2-40B4-BE49-F238E27FC236}">
                    <a16:creationId xmlns:a16="http://schemas.microsoft.com/office/drawing/2014/main" id="{2811ACE5-BA24-4474-98A4-4B0808CD9583}"/>
                  </a:ext>
                </a:extLst>
              </p:cNvPr>
              <p:cNvSpPr/>
              <p:nvPr/>
            </p:nvSpPr>
            <p:spPr>
              <a:xfrm>
                <a:off x="7393877" y="5657850"/>
                <a:ext cx="844550" cy="1739900"/>
              </a:xfrm>
              <a:custGeom>
                <a:avLst/>
                <a:gdLst>
                  <a:gd name="connsiteX0" fmla="*/ 285750 w 844550"/>
                  <a:gd name="connsiteY0" fmla="*/ 285750 h 1739900"/>
                  <a:gd name="connsiteX1" fmla="*/ 563181 w 844550"/>
                  <a:gd name="connsiteY1" fmla="*/ 1460119 h 1739900"/>
                </a:gdLst>
                <a:ahLst/>
                <a:cxnLst>
                  <a:cxn ang="0">
                    <a:pos x="connsiteX0" y="connsiteY0"/>
                  </a:cxn>
                  <a:cxn ang="0">
                    <a:pos x="connsiteX1" y="connsiteY1"/>
                  </a:cxn>
                </a:cxnLst>
                <a:rect l="l" t="t" r="r" b="b"/>
                <a:pathLst>
                  <a:path w="844550" h="1739900">
                    <a:moveTo>
                      <a:pt x="285750" y="285750"/>
                    </a:moveTo>
                    <a:cubicBezTo>
                      <a:pt x="324231" y="759333"/>
                      <a:pt x="443167" y="1212850"/>
                      <a:pt x="563181" y="1460119"/>
                    </a:cubicBezTo>
                  </a:path>
                </a:pathLst>
              </a:custGeom>
              <a:noFill/>
              <a:ln w="406400" cap="flat">
                <a:solidFill>
                  <a:schemeClr val="bg1"/>
                </a:solidFill>
                <a:prstDash val="solid"/>
                <a:miter/>
              </a:ln>
            </p:spPr>
            <p:txBody>
              <a:bodyPr rtlCol="0" anchor="ctr"/>
              <a:lstStyle/>
              <a:p>
                <a:endParaRPr lang="ja-JP" altLang="en-US"/>
              </a:p>
            </p:txBody>
          </p:sp>
          <p:sp>
            <p:nvSpPr>
              <p:cNvPr id="50" name="Line">
                <a:extLst>
                  <a:ext uri="{FF2B5EF4-FFF2-40B4-BE49-F238E27FC236}">
                    <a16:creationId xmlns:a16="http://schemas.microsoft.com/office/drawing/2014/main" id="{DA0415F2-6559-4E22-8216-5EDD959FF61B}"/>
                  </a:ext>
                </a:extLst>
              </p:cNvPr>
              <p:cNvSpPr/>
              <p:nvPr/>
            </p:nvSpPr>
            <p:spPr>
              <a:xfrm>
                <a:off x="8640381" y="871401"/>
                <a:ext cx="2946400" cy="2952750"/>
              </a:xfrm>
              <a:custGeom>
                <a:avLst/>
                <a:gdLst>
                  <a:gd name="connsiteX0" fmla="*/ 1319975 w 2946400"/>
                  <a:gd name="connsiteY0" fmla="*/ 1628784 h 2952750"/>
                  <a:gd name="connsiteX1" fmla="*/ 1615504 w 2946400"/>
                  <a:gd name="connsiteY1" fmla="*/ 343671 h 2952750"/>
                  <a:gd name="connsiteX2" fmla="*/ 2658555 w 2946400"/>
                  <a:gd name="connsiteY2" fmla="*/ 1197111 h 2952750"/>
                  <a:gd name="connsiteX3" fmla="*/ 1455357 w 2946400"/>
                  <a:gd name="connsiteY3" fmla="*/ 2242448 h 2952750"/>
                  <a:gd name="connsiteX4" fmla="*/ 285750 w 2946400"/>
                  <a:gd name="connsiteY4" fmla="*/ 2672534 h 295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400" h="2952750">
                    <a:moveTo>
                      <a:pt x="1319975" y="1628784"/>
                    </a:moveTo>
                    <a:cubicBezTo>
                      <a:pt x="951675" y="960002"/>
                      <a:pt x="1091947" y="579256"/>
                      <a:pt x="1615504" y="343671"/>
                    </a:cubicBezTo>
                    <a:cubicBezTo>
                      <a:pt x="2089659" y="130311"/>
                      <a:pt x="2735898" y="526869"/>
                      <a:pt x="2658555" y="1197111"/>
                    </a:cubicBezTo>
                    <a:cubicBezTo>
                      <a:pt x="2587435" y="1813442"/>
                      <a:pt x="2106994" y="2083190"/>
                      <a:pt x="1455357" y="2242448"/>
                    </a:cubicBezTo>
                    <a:cubicBezTo>
                      <a:pt x="1094169" y="2330840"/>
                      <a:pt x="694119" y="2419804"/>
                      <a:pt x="285750" y="2672534"/>
                    </a:cubicBezTo>
                  </a:path>
                </a:pathLst>
              </a:custGeom>
              <a:noFill/>
              <a:ln w="406400" cap="flat">
                <a:solidFill>
                  <a:schemeClr val="bg1"/>
                </a:solidFill>
                <a:prstDash val="solid"/>
                <a:miter/>
              </a:ln>
            </p:spPr>
            <p:txBody>
              <a:bodyPr rtlCol="0" anchor="ctr"/>
              <a:lstStyle/>
              <a:p>
                <a:endParaRPr lang="ja-JP" altLang="en-US"/>
              </a:p>
            </p:txBody>
          </p:sp>
          <p:sp>
            <p:nvSpPr>
              <p:cNvPr id="52" name="Line">
                <a:extLst>
                  <a:ext uri="{FF2B5EF4-FFF2-40B4-BE49-F238E27FC236}">
                    <a16:creationId xmlns:a16="http://schemas.microsoft.com/office/drawing/2014/main" id="{02F54B23-9585-4FF3-B778-C1B00CEA5DA3}"/>
                  </a:ext>
                </a:extLst>
              </p:cNvPr>
              <p:cNvSpPr/>
              <p:nvPr/>
            </p:nvSpPr>
            <p:spPr>
              <a:xfrm>
                <a:off x="6158621" y="1114425"/>
                <a:ext cx="1498600" cy="3079750"/>
              </a:xfrm>
              <a:custGeom>
                <a:avLst/>
                <a:gdLst>
                  <a:gd name="connsiteX0" fmla="*/ 1214428 w 1498600"/>
                  <a:gd name="connsiteY0" fmla="*/ 285750 h 3079750"/>
                  <a:gd name="connsiteX1" fmla="*/ 832602 w 1498600"/>
                  <a:gd name="connsiteY1" fmla="*/ 575056 h 3079750"/>
                  <a:gd name="connsiteX2" fmla="*/ 543804 w 1498600"/>
                  <a:gd name="connsiteY2" fmla="*/ 2794572 h 3079750"/>
                </a:gdLst>
                <a:ahLst/>
                <a:cxnLst>
                  <a:cxn ang="0">
                    <a:pos x="connsiteX0" y="connsiteY0"/>
                  </a:cxn>
                  <a:cxn ang="0">
                    <a:pos x="connsiteX1" y="connsiteY1"/>
                  </a:cxn>
                  <a:cxn ang="0">
                    <a:pos x="connsiteX2" y="connsiteY2"/>
                  </a:cxn>
                </a:cxnLst>
                <a:rect l="l" t="t" r="r" b="b"/>
                <a:pathLst>
                  <a:path w="1498600" h="3079750">
                    <a:moveTo>
                      <a:pt x="1214428" y="285750"/>
                    </a:moveTo>
                    <a:cubicBezTo>
                      <a:pt x="1066346" y="393700"/>
                      <a:pt x="929821" y="490538"/>
                      <a:pt x="832602" y="575056"/>
                    </a:cubicBezTo>
                    <a:cubicBezTo>
                      <a:pt x="205413" y="1120077"/>
                      <a:pt x="129784" y="2022856"/>
                      <a:pt x="543804" y="2794572"/>
                    </a:cubicBezTo>
                  </a:path>
                </a:pathLst>
              </a:custGeom>
              <a:noFill/>
              <a:ln w="406400" cap="flat">
                <a:solidFill>
                  <a:schemeClr val="bg1"/>
                </a:solidFill>
                <a:prstDash val="solid"/>
                <a:miter/>
              </a:ln>
            </p:spPr>
            <p:txBody>
              <a:bodyPr rtlCol="0" anchor="ctr"/>
              <a:lstStyle/>
              <a:p>
                <a:endParaRPr lang="ja-JP" altLang="en-US" dirty="0"/>
              </a:p>
            </p:txBody>
          </p:sp>
        </p:grpSp>
        <p:grpSp>
          <p:nvGrpSpPr>
            <p:cNvPr id="63" name="Accent color">
              <a:extLst>
                <a:ext uri="{FF2B5EF4-FFF2-40B4-BE49-F238E27FC236}">
                  <a16:creationId xmlns:a16="http://schemas.microsoft.com/office/drawing/2014/main" id="{539F5C90-D8D3-47C6-A6B2-1AFAFF318951}"/>
                </a:ext>
              </a:extLst>
            </p:cNvPr>
            <p:cNvGrpSpPr/>
            <p:nvPr userDrawn="1"/>
          </p:nvGrpSpPr>
          <p:grpSpPr>
            <a:xfrm>
              <a:off x="7087108" y="-504825"/>
              <a:ext cx="2122778" cy="6728460"/>
              <a:chOff x="7087108" y="-504825"/>
              <a:chExt cx="2122778" cy="6728460"/>
            </a:xfrm>
          </p:grpSpPr>
          <p:sp>
            <p:nvSpPr>
              <p:cNvPr id="49" name="Line">
                <a:extLst>
                  <a:ext uri="{FF2B5EF4-FFF2-40B4-BE49-F238E27FC236}">
                    <a16:creationId xmlns:a16="http://schemas.microsoft.com/office/drawing/2014/main" id="{57071030-8826-423B-8B6A-EA9F20ECA394}"/>
                  </a:ext>
                </a:extLst>
              </p:cNvPr>
              <p:cNvSpPr/>
              <p:nvPr/>
            </p:nvSpPr>
            <p:spPr>
              <a:xfrm>
                <a:off x="7381086" y="3258185"/>
                <a:ext cx="1828800" cy="2965450"/>
              </a:xfrm>
              <a:custGeom>
                <a:avLst/>
                <a:gdLst>
                  <a:gd name="connsiteX0" fmla="*/ 1545045 w 1828800"/>
                  <a:gd name="connsiteY0" fmla="*/ 285750 h 2965450"/>
                  <a:gd name="connsiteX1" fmla="*/ 503645 w 1828800"/>
                  <a:gd name="connsiteY1" fmla="*/ 1389634 h 2965450"/>
                  <a:gd name="connsiteX2" fmla="*/ 298667 w 1828800"/>
                  <a:gd name="connsiteY2" fmla="*/ 2685415 h 2965450"/>
                </a:gdLst>
                <a:ahLst/>
                <a:cxnLst>
                  <a:cxn ang="0">
                    <a:pos x="connsiteX0" y="connsiteY0"/>
                  </a:cxn>
                  <a:cxn ang="0">
                    <a:pos x="connsiteX1" y="connsiteY1"/>
                  </a:cxn>
                  <a:cxn ang="0">
                    <a:pos x="connsiteX2" y="connsiteY2"/>
                  </a:cxn>
                </a:cxnLst>
                <a:rect l="l" t="t" r="r" b="b"/>
                <a:pathLst>
                  <a:path w="1828800" h="2965450">
                    <a:moveTo>
                      <a:pt x="1545045" y="285750"/>
                    </a:moveTo>
                    <a:cubicBezTo>
                      <a:pt x="1197256" y="501142"/>
                      <a:pt x="843751" y="835406"/>
                      <a:pt x="503645" y="1389634"/>
                    </a:cubicBezTo>
                    <a:cubicBezTo>
                      <a:pt x="302032" y="1718056"/>
                      <a:pt x="260123" y="2211896"/>
                      <a:pt x="298667" y="2685415"/>
                    </a:cubicBezTo>
                  </a:path>
                </a:pathLst>
              </a:custGeom>
              <a:noFill/>
              <a:ln w="406400" cap="flat">
                <a:solidFill>
                  <a:srgbClr val="F2C0BB"/>
                </a:solidFill>
                <a:prstDash val="solid"/>
                <a:miter/>
              </a:ln>
            </p:spPr>
            <p:txBody>
              <a:bodyPr rtlCol="0" anchor="ctr"/>
              <a:lstStyle/>
              <a:p>
                <a:endParaRPr lang="ja-JP" altLang="en-US"/>
              </a:p>
            </p:txBody>
          </p:sp>
          <p:sp>
            <p:nvSpPr>
              <p:cNvPr id="53" name="Line">
                <a:extLst>
                  <a:ext uri="{FF2B5EF4-FFF2-40B4-BE49-F238E27FC236}">
                    <a16:creationId xmlns:a16="http://schemas.microsoft.com/office/drawing/2014/main" id="{2E806005-DFFB-4D7E-80CD-33A23CA6D113}"/>
                  </a:ext>
                </a:extLst>
              </p:cNvPr>
              <p:cNvSpPr/>
              <p:nvPr/>
            </p:nvSpPr>
            <p:spPr>
              <a:xfrm>
                <a:off x="7087108" y="-504825"/>
                <a:ext cx="1479550" cy="2184400"/>
              </a:xfrm>
              <a:custGeom>
                <a:avLst/>
                <a:gdLst>
                  <a:gd name="connsiteX0" fmla="*/ 977392 w 1479550"/>
                  <a:gd name="connsiteY0" fmla="*/ 285750 h 2184400"/>
                  <a:gd name="connsiteX1" fmla="*/ 285750 w 1479550"/>
                  <a:gd name="connsiteY1" fmla="*/ 1904492 h 2184400"/>
                </a:gdLst>
                <a:ahLst/>
                <a:cxnLst>
                  <a:cxn ang="0">
                    <a:pos x="connsiteX0" y="connsiteY0"/>
                  </a:cxn>
                  <a:cxn ang="0">
                    <a:pos x="connsiteX1" y="connsiteY1"/>
                  </a:cxn>
                </a:cxnLst>
                <a:rect l="l" t="t" r="r" b="b"/>
                <a:pathLst>
                  <a:path w="1479550" h="2184400">
                    <a:moveTo>
                      <a:pt x="977392" y="285750"/>
                    </a:moveTo>
                    <a:cubicBezTo>
                      <a:pt x="1561592" y="937133"/>
                      <a:pt x="842073" y="1499108"/>
                      <a:pt x="285750" y="1904492"/>
                    </a:cubicBezTo>
                  </a:path>
                </a:pathLst>
              </a:custGeom>
              <a:noFill/>
              <a:ln w="406400" cap="flat">
                <a:solidFill>
                  <a:srgbClr val="F2C0BB"/>
                </a:solidFill>
                <a:prstDash val="solid"/>
                <a:miter/>
              </a:ln>
            </p:spPr>
            <p:txBody>
              <a:bodyPr rtlCol="0" anchor="ctr"/>
              <a:lstStyle/>
              <a:p>
                <a:endParaRPr lang="ja-JP" altLang="en-US"/>
              </a:p>
            </p:txBody>
          </p:sp>
        </p:grpSp>
        <p:sp>
          <p:nvSpPr>
            <p:cNvPr id="15" name="Line_Vivid color">
              <a:extLst>
                <a:ext uri="{FF2B5EF4-FFF2-40B4-BE49-F238E27FC236}">
                  <a16:creationId xmlns:a16="http://schemas.microsoft.com/office/drawing/2014/main" id="{33A76125-5CB4-4DE3-84AB-3C9298E51C74}"/>
                </a:ext>
              </a:extLst>
            </p:cNvPr>
            <p:cNvSpPr/>
            <p:nvPr userDrawn="1"/>
          </p:nvSpPr>
          <p:spPr>
            <a:xfrm>
              <a:off x="6406627" y="2194340"/>
              <a:ext cx="4184650" cy="3359150"/>
            </a:xfrm>
            <a:custGeom>
              <a:avLst/>
              <a:gdLst>
                <a:gd name="connsiteX0" fmla="*/ 285750 w 4184650"/>
                <a:gd name="connsiteY0" fmla="*/ 1694307 h 3359150"/>
                <a:gd name="connsiteX1" fmla="*/ 2129981 w 4184650"/>
                <a:gd name="connsiteY1" fmla="*/ 3030728 h 3359150"/>
                <a:gd name="connsiteX2" fmla="*/ 3609975 w 4184650"/>
                <a:gd name="connsiteY2" fmla="*/ 423037 h 3359150"/>
                <a:gd name="connsiteX3" fmla="*/ 3543618 w 4184650"/>
                <a:gd name="connsiteY3" fmla="*/ 285750 h 3359150"/>
              </a:gdLst>
              <a:ahLst/>
              <a:cxnLst>
                <a:cxn ang="0">
                  <a:pos x="connsiteX0" y="connsiteY0"/>
                </a:cxn>
                <a:cxn ang="0">
                  <a:pos x="connsiteX1" y="connsiteY1"/>
                </a:cxn>
                <a:cxn ang="0">
                  <a:pos x="connsiteX2" y="connsiteY2"/>
                </a:cxn>
                <a:cxn ang="0">
                  <a:pos x="connsiteX3" y="connsiteY3"/>
                </a:cxn>
              </a:cxnLst>
              <a:rect l="l" t="t" r="r" b="b"/>
              <a:pathLst>
                <a:path w="4184650" h="3359150">
                  <a:moveTo>
                    <a:pt x="285750" y="1694307"/>
                  </a:moveTo>
                  <a:cubicBezTo>
                    <a:pt x="610044" y="2298636"/>
                    <a:pt x="1234694" y="2822448"/>
                    <a:pt x="2129981" y="3030728"/>
                  </a:cubicBezTo>
                  <a:cubicBezTo>
                    <a:pt x="3561715" y="3364040"/>
                    <a:pt x="4365943" y="1896681"/>
                    <a:pt x="3609975" y="423037"/>
                  </a:cubicBezTo>
                  <a:cubicBezTo>
                    <a:pt x="3585972" y="376216"/>
                    <a:pt x="3563853" y="330454"/>
                    <a:pt x="3543618" y="285750"/>
                  </a:cubicBezTo>
                </a:path>
              </a:pathLst>
            </a:custGeom>
            <a:noFill/>
            <a:ln w="409575" cap="flat">
              <a:solidFill>
                <a:schemeClr val="accent1"/>
              </a:solidFill>
              <a:prstDash val="solid"/>
              <a:miter/>
            </a:ln>
          </p:spPr>
          <p:txBody>
            <a:bodyPr rtlCol="0" anchor="ctr"/>
            <a:lstStyle/>
            <a:p>
              <a:endParaRPr lang="ja-JP" altLang="en-US"/>
            </a:p>
          </p:txBody>
        </p:sp>
      </p:grpSp>
      <p:sp>
        <p:nvSpPr>
          <p:cNvPr id="69" name="Name">
            <a:extLst>
              <a:ext uri="{FF2B5EF4-FFF2-40B4-BE49-F238E27FC236}">
                <a16:creationId xmlns:a16="http://schemas.microsoft.com/office/drawing/2014/main" id="{6497B517-1C18-4B25-B97F-869CD9014D7F}"/>
              </a:ext>
            </a:extLst>
          </p:cNvPr>
          <p:cNvSpPr>
            <a:spLocks noGrp="1"/>
          </p:cNvSpPr>
          <p:nvPr userDrawn="1">
            <p:ph type="body" sz="quarter" idx="11" hasCustomPrompt="1"/>
          </p:nvPr>
        </p:nvSpPr>
        <p:spPr>
          <a:xfrm>
            <a:off x="8367582" y="6018350"/>
            <a:ext cx="3115374" cy="341413"/>
          </a:xfrm>
        </p:spPr>
        <p:txBody>
          <a:bodyPr anchor="ctr">
            <a:noAutofit/>
          </a:bodyPr>
          <a:lstStyle>
            <a:lvl1pPr marL="0" indent="0" algn="r">
              <a:buNone/>
              <a:defRPr sz="2000">
                <a:solidFill>
                  <a:schemeClr val="bg1"/>
                </a:solidFill>
                <a:latin typeface="+mj-ea"/>
                <a:ea typeface="+mj-ea"/>
              </a:defRPr>
            </a:lvl1pPr>
          </a:lstStyle>
          <a:p>
            <a:pPr lvl="0"/>
            <a:r>
              <a:rPr kumimoji="1" lang="ja-JP" altLang="en-US" dirty="0"/>
              <a:t>氏名</a:t>
            </a:r>
          </a:p>
        </p:txBody>
      </p:sp>
      <p:sp>
        <p:nvSpPr>
          <p:cNvPr id="67" name="Belong">
            <a:extLst>
              <a:ext uri="{FF2B5EF4-FFF2-40B4-BE49-F238E27FC236}">
                <a16:creationId xmlns:a16="http://schemas.microsoft.com/office/drawing/2014/main" id="{CA0A5F3C-56A8-4122-A2DA-791FC5225856}"/>
              </a:ext>
            </a:extLst>
          </p:cNvPr>
          <p:cNvSpPr>
            <a:spLocks noGrp="1"/>
          </p:cNvSpPr>
          <p:nvPr userDrawn="1">
            <p:ph type="body" sz="quarter" idx="10" hasCustomPrompt="1"/>
          </p:nvPr>
        </p:nvSpPr>
        <p:spPr>
          <a:xfrm>
            <a:off x="8367582" y="5725202"/>
            <a:ext cx="3115374" cy="234156"/>
          </a:xfrm>
        </p:spPr>
        <p:txBody>
          <a:bodyPr anchor="ctr">
            <a:noAutofit/>
          </a:bodyPr>
          <a:lstStyle>
            <a:lvl1pPr marL="0" indent="0" algn="r">
              <a:buNone/>
              <a:defRPr sz="1600">
                <a:solidFill>
                  <a:schemeClr val="bg1"/>
                </a:solidFill>
                <a:latin typeface="+mj-ea"/>
                <a:ea typeface="+mj-ea"/>
              </a:defRPr>
            </a:lvl1pPr>
          </a:lstStyle>
          <a:p>
            <a:pPr lvl="0"/>
            <a:r>
              <a:rPr kumimoji="1" lang="ja-JP" altLang="en-US" dirty="0"/>
              <a:t>担当部署</a:t>
            </a:r>
            <a:r>
              <a:rPr kumimoji="1" lang="en-US" altLang="ja-JP" dirty="0"/>
              <a:t>/</a:t>
            </a:r>
            <a:r>
              <a:rPr kumimoji="1" lang="ja-JP" altLang="en-US" dirty="0"/>
              <a:t>所属</a:t>
            </a:r>
          </a:p>
        </p:txBody>
      </p:sp>
      <p:sp>
        <p:nvSpPr>
          <p:cNvPr id="71" name="Date">
            <a:extLst>
              <a:ext uri="{FF2B5EF4-FFF2-40B4-BE49-F238E27FC236}">
                <a16:creationId xmlns:a16="http://schemas.microsoft.com/office/drawing/2014/main" id="{ED782C57-4172-4869-9D8E-F4BB8919B777}"/>
              </a:ext>
            </a:extLst>
          </p:cNvPr>
          <p:cNvSpPr>
            <a:spLocks noGrp="1"/>
          </p:cNvSpPr>
          <p:nvPr userDrawn="1">
            <p:ph type="dt" sz="half" idx="2"/>
          </p:nvPr>
        </p:nvSpPr>
        <p:spPr>
          <a:xfrm>
            <a:off x="924714" y="4311412"/>
            <a:ext cx="2743200" cy="213598"/>
          </a:xfrm>
          <a:prstGeom prst="rect">
            <a:avLst/>
          </a:prstGeom>
        </p:spPr>
        <p:txBody>
          <a:bodyPr vert="horz" lIns="91440" tIns="45720" rIns="91440" bIns="45720" rtlCol="0" anchor="ctr"/>
          <a:lstStyle>
            <a:lvl1pPr algn="l">
              <a:defRPr sz="2000" spc="100" baseline="0">
                <a:solidFill>
                  <a:schemeClr val="bg1"/>
                </a:solidFill>
                <a:latin typeface="+mj-lt"/>
              </a:defRPr>
            </a:lvl1pPr>
          </a:lstStyle>
          <a:p>
            <a:fld id="{06CAC833-2069-4909-9AAC-8AE9FF4A98BF}" type="datetime1">
              <a:rPr lang="ja-JP" altLang="en-US" smtClean="0"/>
              <a:pPr/>
              <a:t>2022/5/10</a:t>
            </a:fld>
            <a:endParaRPr lang="ja-JP" altLang="en-US" dirty="0"/>
          </a:p>
        </p:txBody>
      </p:sp>
      <p:sp>
        <p:nvSpPr>
          <p:cNvPr id="2" name="Title">
            <a:extLst>
              <a:ext uri="{FF2B5EF4-FFF2-40B4-BE49-F238E27FC236}">
                <a16:creationId xmlns:a16="http://schemas.microsoft.com/office/drawing/2014/main" id="{01F69551-FA41-4207-B9A6-9172AA72F66C}"/>
              </a:ext>
            </a:extLst>
          </p:cNvPr>
          <p:cNvSpPr>
            <a:spLocks noGrp="1"/>
          </p:cNvSpPr>
          <p:nvPr userDrawn="1">
            <p:ph type="title" hasCustomPrompt="1"/>
          </p:nvPr>
        </p:nvSpPr>
        <p:spPr>
          <a:xfrm>
            <a:off x="924714" y="2766219"/>
            <a:ext cx="4677800" cy="1325563"/>
          </a:xfrm>
        </p:spPr>
        <p:txBody>
          <a:bodyPr>
            <a:normAutofit/>
          </a:bodyPr>
          <a:lstStyle>
            <a:lvl1pPr>
              <a:lnSpc>
                <a:spcPct val="100000"/>
              </a:lnSpc>
              <a:defRPr sz="3200">
                <a:solidFill>
                  <a:schemeClr val="bg1"/>
                </a:solidFill>
              </a:defRPr>
            </a:lvl1pPr>
          </a:lstStyle>
          <a:p>
            <a:r>
              <a:rPr kumimoji="1" lang="en-US" altLang="ja-JP" dirty="0"/>
              <a:t>Presentation</a:t>
            </a:r>
            <a:br>
              <a:rPr kumimoji="1" lang="en-US" altLang="ja-JP" dirty="0"/>
            </a:br>
            <a:r>
              <a:rPr kumimoji="1" lang="en-US" altLang="ja-JP" dirty="0"/>
              <a:t>Title</a:t>
            </a:r>
            <a:endParaRPr kumimoji="1" lang="ja-JP" altLang="en-US" dirty="0"/>
          </a:p>
        </p:txBody>
      </p:sp>
    </p:spTree>
    <p:extLst>
      <p:ext uri="{BB962C8B-B14F-4D97-AF65-F5344CB8AC3E}">
        <p14:creationId xmlns:p14="http://schemas.microsoft.com/office/powerpoint/2010/main" val="4114397768"/>
      </p:ext>
    </p:extLst>
  </p:cSld>
  <p:clrMapOvr>
    <a:masterClrMapping/>
  </p:clrMapOvr>
  <p:extLst mod="1">
    <p:ext uri="{DCECCB84-F9BA-43D5-87BE-67443E8EF086}">
      <p15:sldGuideLst xmlns:p15="http://schemas.microsoft.com/office/powerpoint/2012/main">
        <p15:guide id="1" orient="horz" pos="2160" userDrawn="1">
          <p15:clr>
            <a:srgbClr val="9FCC3B"/>
          </p15:clr>
        </p15:guide>
        <p15:guide id="2" pos="3840" userDrawn="1">
          <p15:clr>
            <a:srgbClr val="9FCC3B"/>
          </p15:clr>
        </p15:guide>
        <p15:guide id="3" pos="574" userDrawn="1">
          <p15:clr>
            <a:srgbClr val="9FCC3B"/>
          </p15:clr>
        </p15:guide>
        <p15:guide id="4" pos="7242" userDrawn="1">
          <p15:clr>
            <a:srgbClr val="9FCC3B"/>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creen_Title">
    <p:bg>
      <p:bgPr>
        <a:solidFill>
          <a:schemeClr val="bg2"/>
        </a:solidFill>
        <a:effectLst/>
      </p:bgPr>
    </p:bg>
    <p:spTree>
      <p:nvGrpSpPr>
        <p:cNvPr id="1" name=""/>
        <p:cNvGrpSpPr/>
        <p:nvPr/>
      </p:nvGrpSpPr>
      <p:grpSpPr>
        <a:xfrm>
          <a:off x="0" y="0"/>
          <a:ext cx="0" cy="0"/>
          <a:chOff x="0" y="0"/>
          <a:chExt cx="0" cy="0"/>
        </a:xfrm>
      </p:grpSpPr>
      <p:grpSp>
        <p:nvGrpSpPr>
          <p:cNvPr id="3" name="Design">
            <a:extLst>
              <a:ext uri="{FF2B5EF4-FFF2-40B4-BE49-F238E27FC236}">
                <a16:creationId xmlns:a16="http://schemas.microsoft.com/office/drawing/2014/main" id="{3C33B01D-5CB2-4141-A3E5-193825EB2661}"/>
              </a:ext>
            </a:extLst>
          </p:cNvPr>
          <p:cNvGrpSpPr/>
          <p:nvPr userDrawn="1"/>
        </p:nvGrpSpPr>
        <p:grpSpPr>
          <a:xfrm>
            <a:off x="6158621" y="-504825"/>
            <a:ext cx="5428160" cy="7902575"/>
            <a:chOff x="6158621" y="-504825"/>
            <a:chExt cx="5428160" cy="7902575"/>
          </a:xfrm>
        </p:grpSpPr>
        <p:grpSp>
          <p:nvGrpSpPr>
            <p:cNvPr id="65" name="White">
              <a:extLst>
                <a:ext uri="{FF2B5EF4-FFF2-40B4-BE49-F238E27FC236}">
                  <a16:creationId xmlns:a16="http://schemas.microsoft.com/office/drawing/2014/main" id="{C62BB2C6-F400-4706-AEFE-E57486B4361C}"/>
                </a:ext>
              </a:extLst>
            </p:cNvPr>
            <p:cNvGrpSpPr/>
            <p:nvPr userDrawn="1"/>
          </p:nvGrpSpPr>
          <p:grpSpPr>
            <a:xfrm>
              <a:off x="6158621" y="871401"/>
              <a:ext cx="5428160" cy="6526349"/>
              <a:chOff x="6158621" y="871401"/>
              <a:chExt cx="5428160" cy="6526349"/>
            </a:xfrm>
          </p:grpSpPr>
          <p:sp>
            <p:nvSpPr>
              <p:cNvPr id="48" name="Line">
                <a:extLst>
                  <a:ext uri="{FF2B5EF4-FFF2-40B4-BE49-F238E27FC236}">
                    <a16:creationId xmlns:a16="http://schemas.microsoft.com/office/drawing/2014/main" id="{2811ACE5-BA24-4474-98A4-4B0808CD9583}"/>
                  </a:ext>
                </a:extLst>
              </p:cNvPr>
              <p:cNvSpPr/>
              <p:nvPr/>
            </p:nvSpPr>
            <p:spPr>
              <a:xfrm>
                <a:off x="7393877" y="5657850"/>
                <a:ext cx="844550" cy="1739900"/>
              </a:xfrm>
              <a:custGeom>
                <a:avLst/>
                <a:gdLst>
                  <a:gd name="connsiteX0" fmla="*/ 285750 w 844550"/>
                  <a:gd name="connsiteY0" fmla="*/ 285750 h 1739900"/>
                  <a:gd name="connsiteX1" fmla="*/ 563181 w 844550"/>
                  <a:gd name="connsiteY1" fmla="*/ 1460119 h 1739900"/>
                </a:gdLst>
                <a:ahLst/>
                <a:cxnLst>
                  <a:cxn ang="0">
                    <a:pos x="connsiteX0" y="connsiteY0"/>
                  </a:cxn>
                  <a:cxn ang="0">
                    <a:pos x="connsiteX1" y="connsiteY1"/>
                  </a:cxn>
                </a:cxnLst>
                <a:rect l="l" t="t" r="r" b="b"/>
                <a:pathLst>
                  <a:path w="844550" h="1739900">
                    <a:moveTo>
                      <a:pt x="285750" y="285750"/>
                    </a:moveTo>
                    <a:cubicBezTo>
                      <a:pt x="324231" y="759333"/>
                      <a:pt x="443167" y="1212850"/>
                      <a:pt x="563181" y="1460119"/>
                    </a:cubicBezTo>
                  </a:path>
                </a:pathLst>
              </a:custGeom>
              <a:noFill/>
              <a:ln w="406400" cap="flat">
                <a:solidFill>
                  <a:schemeClr val="bg1"/>
                </a:solidFill>
                <a:prstDash val="solid"/>
                <a:miter/>
              </a:ln>
            </p:spPr>
            <p:txBody>
              <a:bodyPr rtlCol="0" anchor="ctr"/>
              <a:lstStyle/>
              <a:p>
                <a:endParaRPr lang="ja-JP" altLang="en-US"/>
              </a:p>
            </p:txBody>
          </p:sp>
          <p:sp>
            <p:nvSpPr>
              <p:cNvPr id="50" name="Line">
                <a:extLst>
                  <a:ext uri="{FF2B5EF4-FFF2-40B4-BE49-F238E27FC236}">
                    <a16:creationId xmlns:a16="http://schemas.microsoft.com/office/drawing/2014/main" id="{DA0415F2-6559-4E22-8216-5EDD959FF61B}"/>
                  </a:ext>
                </a:extLst>
              </p:cNvPr>
              <p:cNvSpPr/>
              <p:nvPr/>
            </p:nvSpPr>
            <p:spPr>
              <a:xfrm>
                <a:off x="8640381" y="871401"/>
                <a:ext cx="2946400" cy="2952750"/>
              </a:xfrm>
              <a:custGeom>
                <a:avLst/>
                <a:gdLst>
                  <a:gd name="connsiteX0" fmla="*/ 1319975 w 2946400"/>
                  <a:gd name="connsiteY0" fmla="*/ 1628784 h 2952750"/>
                  <a:gd name="connsiteX1" fmla="*/ 1615504 w 2946400"/>
                  <a:gd name="connsiteY1" fmla="*/ 343671 h 2952750"/>
                  <a:gd name="connsiteX2" fmla="*/ 2658555 w 2946400"/>
                  <a:gd name="connsiteY2" fmla="*/ 1197111 h 2952750"/>
                  <a:gd name="connsiteX3" fmla="*/ 1455357 w 2946400"/>
                  <a:gd name="connsiteY3" fmla="*/ 2242448 h 2952750"/>
                  <a:gd name="connsiteX4" fmla="*/ 285750 w 2946400"/>
                  <a:gd name="connsiteY4" fmla="*/ 2672534 h 295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400" h="2952750">
                    <a:moveTo>
                      <a:pt x="1319975" y="1628784"/>
                    </a:moveTo>
                    <a:cubicBezTo>
                      <a:pt x="951675" y="960002"/>
                      <a:pt x="1091947" y="579256"/>
                      <a:pt x="1615504" y="343671"/>
                    </a:cubicBezTo>
                    <a:cubicBezTo>
                      <a:pt x="2089659" y="130311"/>
                      <a:pt x="2735898" y="526869"/>
                      <a:pt x="2658555" y="1197111"/>
                    </a:cubicBezTo>
                    <a:cubicBezTo>
                      <a:pt x="2587435" y="1813442"/>
                      <a:pt x="2106994" y="2083190"/>
                      <a:pt x="1455357" y="2242448"/>
                    </a:cubicBezTo>
                    <a:cubicBezTo>
                      <a:pt x="1094169" y="2330840"/>
                      <a:pt x="694119" y="2419804"/>
                      <a:pt x="285750" y="2672534"/>
                    </a:cubicBezTo>
                  </a:path>
                </a:pathLst>
              </a:custGeom>
              <a:noFill/>
              <a:ln w="406400" cap="flat">
                <a:solidFill>
                  <a:schemeClr val="bg1"/>
                </a:solidFill>
                <a:prstDash val="solid"/>
                <a:miter/>
              </a:ln>
            </p:spPr>
            <p:txBody>
              <a:bodyPr rtlCol="0" anchor="ctr"/>
              <a:lstStyle/>
              <a:p>
                <a:endParaRPr lang="ja-JP" altLang="en-US"/>
              </a:p>
            </p:txBody>
          </p:sp>
          <p:sp>
            <p:nvSpPr>
              <p:cNvPr id="52" name="Line">
                <a:extLst>
                  <a:ext uri="{FF2B5EF4-FFF2-40B4-BE49-F238E27FC236}">
                    <a16:creationId xmlns:a16="http://schemas.microsoft.com/office/drawing/2014/main" id="{02F54B23-9585-4FF3-B778-C1B00CEA5DA3}"/>
                  </a:ext>
                </a:extLst>
              </p:cNvPr>
              <p:cNvSpPr/>
              <p:nvPr/>
            </p:nvSpPr>
            <p:spPr>
              <a:xfrm>
                <a:off x="6158621" y="1114425"/>
                <a:ext cx="1498600" cy="3079750"/>
              </a:xfrm>
              <a:custGeom>
                <a:avLst/>
                <a:gdLst>
                  <a:gd name="connsiteX0" fmla="*/ 1214428 w 1498600"/>
                  <a:gd name="connsiteY0" fmla="*/ 285750 h 3079750"/>
                  <a:gd name="connsiteX1" fmla="*/ 832602 w 1498600"/>
                  <a:gd name="connsiteY1" fmla="*/ 575056 h 3079750"/>
                  <a:gd name="connsiteX2" fmla="*/ 543804 w 1498600"/>
                  <a:gd name="connsiteY2" fmla="*/ 2794572 h 3079750"/>
                </a:gdLst>
                <a:ahLst/>
                <a:cxnLst>
                  <a:cxn ang="0">
                    <a:pos x="connsiteX0" y="connsiteY0"/>
                  </a:cxn>
                  <a:cxn ang="0">
                    <a:pos x="connsiteX1" y="connsiteY1"/>
                  </a:cxn>
                  <a:cxn ang="0">
                    <a:pos x="connsiteX2" y="connsiteY2"/>
                  </a:cxn>
                </a:cxnLst>
                <a:rect l="l" t="t" r="r" b="b"/>
                <a:pathLst>
                  <a:path w="1498600" h="3079750">
                    <a:moveTo>
                      <a:pt x="1214428" y="285750"/>
                    </a:moveTo>
                    <a:cubicBezTo>
                      <a:pt x="1066346" y="393700"/>
                      <a:pt x="929821" y="490538"/>
                      <a:pt x="832602" y="575056"/>
                    </a:cubicBezTo>
                    <a:cubicBezTo>
                      <a:pt x="205413" y="1120077"/>
                      <a:pt x="129784" y="2022856"/>
                      <a:pt x="543804" y="2794572"/>
                    </a:cubicBezTo>
                  </a:path>
                </a:pathLst>
              </a:custGeom>
              <a:noFill/>
              <a:ln w="406400" cap="flat">
                <a:solidFill>
                  <a:schemeClr val="bg1"/>
                </a:solidFill>
                <a:prstDash val="solid"/>
                <a:miter/>
              </a:ln>
            </p:spPr>
            <p:txBody>
              <a:bodyPr rtlCol="0" anchor="ctr"/>
              <a:lstStyle/>
              <a:p>
                <a:endParaRPr lang="ja-JP" altLang="en-US" dirty="0"/>
              </a:p>
            </p:txBody>
          </p:sp>
        </p:grpSp>
        <p:grpSp>
          <p:nvGrpSpPr>
            <p:cNvPr id="63" name="Accent color">
              <a:extLst>
                <a:ext uri="{FF2B5EF4-FFF2-40B4-BE49-F238E27FC236}">
                  <a16:creationId xmlns:a16="http://schemas.microsoft.com/office/drawing/2014/main" id="{539F5C90-D8D3-47C6-A6B2-1AFAFF318951}"/>
                </a:ext>
              </a:extLst>
            </p:cNvPr>
            <p:cNvGrpSpPr/>
            <p:nvPr userDrawn="1"/>
          </p:nvGrpSpPr>
          <p:grpSpPr>
            <a:xfrm>
              <a:off x="7087108" y="-504825"/>
              <a:ext cx="2122778" cy="6728460"/>
              <a:chOff x="7087108" y="-504825"/>
              <a:chExt cx="2122778" cy="6728460"/>
            </a:xfrm>
          </p:grpSpPr>
          <p:sp>
            <p:nvSpPr>
              <p:cNvPr id="49" name="Line">
                <a:extLst>
                  <a:ext uri="{FF2B5EF4-FFF2-40B4-BE49-F238E27FC236}">
                    <a16:creationId xmlns:a16="http://schemas.microsoft.com/office/drawing/2014/main" id="{57071030-8826-423B-8B6A-EA9F20ECA394}"/>
                  </a:ext>
                </a:extLst>
              </p:cNvPr>
              <p:cNvSpPr/>
              <p:nvPr/>
            </p:nvSpPr>
            <p:spPr>
              <a:xfrm>
                <a:off x="7381086" y="3258185"/>
                <a:ext cx="1828800" cy="2965450"/>
              </a:xfrm>
              <a:custGeom>
                <a:avLst/>
                <a:gdLst>
                  <a:gd name="connsiteX0" fmla="*/ 1545045 w 1828800"/>
                  <a:gd name="connsiteY0" fmla="*/ 285750 h 2965450"/>
                  <a:gd name="connsiteX1" fmla="*/ 503645 w 1828800"/>
                  <a:gd name="connsiteY1" fmla="*/ 1389634 h 2965450"/>
                  <a:gd name="connsiteX2" fmla="*/ 298667 w 1828800"/>
                  <a:gd name="connsiteY2" fmla="*/ 2685415 h 2965450"/>
                </a:gdLst>
                <a:ahLst/>
                <a:cxnLst>
                  <a:cxn ang="0">
                    <a:pos x="connsiteX0" y="connsiteY0"/>
                  </a:cxn>
                  <a:cxn ang="0">
                    <a:pos x="connsiteX1" y="connsiteY1"/>
                  </a:cxn>
                  <a:cxn ang="0">
                    <a:pos x="connsiteX2" y="connsiteY2"/>
                  </a:cxn>
                </a:cxnLst>
                <a:rect l="l" t="t" r="r" b="b"/>
                <a:pathLst>
                  <a:path w="1828800" h="2965450">
                    <a:moveTo>
                      <a:pt x="1545045" y="285750"/>
                    </a:moveTo>
                    <a:cubicBezTo>
                      <a:pt x="1197256" y="501142"/>
                      <a:pt x="843751" y="835406"/>
                      <a:pt x="503645" y="1389634"/>
                    </a:cubicBezTo>
                    <a:cubicBezTo>
                      <a:pt x="302032" y="1718056"/>
                      <a:pt x="260123" y="2211896"/>
                      <a:pt x="298667" y="2685415"/>
                    </a:cubicBezTo>
                  </a:path>
                </a:pathLst>
              </a:custGeom>
              <a:noFill/>
              <a:ln w="406400" cap="flat">
                <a:solidFill>
                  <a:srgbClr val="F2C0BB"/>
                </a:solidFill>
                <a:prstDash val="solid"/>
                <a:miter/>
              </a:ln>
            </p:spPr>
            <p:txBody>
              <a:bodyPr rtlCol="0" anchor="ctr"/>
              <a:lstStyle/>
              <a:p>
                <a:endParaRPr lang="ja-JP" altLang="en-US"/>
              </a:p>
            </p:txBody>
          </p:sp>
          <p:sp>
            <p:nvSpPr>
              <p:cNvPr id="53" name="Line">
                <a:extLst>
                  <a:ext uri="{FF2B5EF4-FFF2-40B4-BE49-F238E27FC236}">
                    <a16:creationId xmlns:a16="http://schemas.microsoft.com/office/drawing/2014/main" id="{2E806005-DFFB-4D7E-80CD-33A23CA6D113}"/>
                  </a:ext>
                </a:extLst>
              </p:cNvPr>
              <p:cNvSpPr/>
              <p:nvPr/>
            </p:nvSpPr>
            <p:spPr>
              <a:xfrm>
                <a:off x="7087108" y="-504825"/>
                <a:ext cx="1479550" cy="2184400"/>
              </a:xfrm>
              <a:custGeom>
                <a:avLst/>
                <a:gdLst>
                  <a:gd name="connsiteX0" fmla="*/ 977392 w 1479550"/>
                  <a:gd name="connsiteY0" fmla="*/ 285750 h 2184400"/>
                  <a:gd name="connsiteX1" fmla="*/ 285750 w 1479550"/>
                  <a:gd name="connsiteY1" fmla="*/ 1904492 h 2184400"/>
                </a:gdLst>
                <a:ahLst/>
                <a:cxnLst>
                  <a:cxn ang="0">
                    <a:pos x="connsiteX0" y="connsiteY0"/>
                  </a:cxn>
                  <a:cxn ang="0">
                    <a:pos x="connsiteX1" y="connsiteY1"/>
                  </a:cxn>
                </a:cxnLst>
                <a:rect l="l" t="t" r="r" b="b"/>
                <a:pathLst>
                  <a:path w="1479550" h="2184400">
                    <a:moveTo>
                      <a:pt x="977392" y="285750"/>
                    </a:moveTo>
                    <a:cubicBezTo>
                      <a:pt x="1561592" y="937133"/>
                      <a:pt x="842073" y="1499108"/>
                      <a:pt x="285750" y="1904492"/>
                    </a:cubicBezTo>
                  </a:path>
                </a:pathLst>
              </a:custGeom>
              <a:noFill/>
              <a:ln w="406400" cap="flat">
                <a:solidFill>
                  <a:srgbClr val="F2C0BB"/>
                </a:solidFill>
                <a:prstDash val="solid"/>
                <a:miter/>
              </a:ln>
            </p:spPr>
            <p:txBody>
              <a:bodyPr rtlCol="0" anchor="ctr"/>
              <a:lstStyle/>
              <a:p>
                <a:endParaRPr lang="ja-JP" altLang="en-US"/>
              </a:p>
            </p:txBody>
          </p:sp>
        </p:grpSp>
        <p:sp>
          <p:nvSpPr>
            <p:cNvPr id="15" name="Line_Vivid color">
              <a:extLst>
                <a:ext uri="{FF2B5EF4-FFF2-40B4-BE49-F238E27FC236}">
                  <a16:creationId xmlns:a16="http://schemas.microsoft.com/office/drawing/2014/main" id="{D755CBB0-4C1F-4D04-8F30-1DC5F5DAA622}"/>
                </a:ext>
              </a:extLst>
            </p:cNvPr>
            <p:cNvSpPr/>
            <p:nvPr userDrawn="1"/>
          </p:nvSpPr>
          <p:spPr>
            <a:xfrm>
              <a:off x="6406627" y="2194340"/>
              <a:ext cx="4184650" cy="3359150"/>
            </a:xfrm>
            <a:custGeom>
              <a:avLst/>
              <a:gdLst>
                <a:gd name="connsiteX0" fmla="*/ 285750 w 4184650"/>
                <a:gd name="connsiteY0" fmla="*/ 1694307 h 3359150"/>
                <a:gd name="connsiteX1" fmla="*/ 2129981 w 4184650"/>
                <a:gd name="connsiteY1" fmla="*/ 3030728 h 3359150"/>
                <a:gd name="connsiteX2" fmla="*/ 3609975 w 4184650"/>
                <a:gd name="connsiteY2" fmla="*/ 423037 h 3359150"/>
                <a:gd name="connsiteX3" fmla="*/ 3543618 w 4184650"/>
                <a:gd name="connsiteY3" fmla="*/ 285750 h 3359150"/>
              </a:gdLst>
              <a:ahLst/>
              <a:cxnLst>
                <a:cxn ang="0">
                  <a:pos x="connsiteX0" y="connsiteY0"/>
                </a:cxn>
                <a:cxn ang="0">
                  <a:pos x="connsiteX1" y="connsiteY1"/>
                </a:cxn>
                <a:cxn ang="0">
                  <a:pos x="connsiteX2" y="connsiteY2"/>
                </a:cxn>
                <a:cxn ang="0">
                  <a:pos x="connsiteX3" y="connsiteY3"/>
                </a:cxn>
              </a:cxnLst>
              <a:rect l="l" t="t" r="r" b="b"/>
              <a:pathLst>
                <a:path w="4184650" h="3359150">
                  <a:moveTo>
                    <a:pt x="285750" y="1694307"/>
                  </a:moveTo>
                  <a:cubicBezTo>
                    <a:pt x="610044" y="2298636"/>
                    <a:pt x="1234694" y="2822448"/>
                    <a:pt x="2129981" y="3030728"/>
                  </a:cubicBezTo>
                  <a:cubicBezTo>
                    <a:pt x="3561715" y="3364040"/>
                    <a:pt x="4365943" y="1896681"/>
                    <a:pt x="3609975" y="423037"/>
                  </a:cubicBezTo>
                  <a:cubicBezTo>
                    <a:pt x="3585972" y="376216"/>
                    <a:pt x="3563853" y="330454"/>
                    <a:pt x="3543618" y="285750"/>
                  </a:cubicBezTo>
                </a:path>
              </a:pathLst>
            </a:custGeom>
            <a:noFill/>
            <a:ln w="409575" cap="flat">
              <a:solidFill>
                <a:schemeClr val="accent1"/>
              </a:solidFill>
              <a:prstDash val="solid"/>
              <a:miter/>
            </a:ln>
          </p:spPr>
          <p:txBody>
            <a:bodyPr rtlCol="0" anchor="ctr"/>
            <a:lstStyle/>
            <a:p>
              <a:endParaRPr lang="ja-JP" altLang="en-US"/>
            </a:p>
          </p:txBody>
        </p:sp>
      </p:grpSp>
      <p:sp>
        <p:nvSpPr>
          <p:cNvPr id="69" name="Name">
            <a:extLst>
              <a:ext uri="{FF2B5EF4-FFF2-40B4-BE49-F238E27FC236}">
                <a16:creationId xmlns:a16="http://schemas.microsoft.com/office/drawing/2014/main" id="{6497B517-1C18-4B25-B97F-869CD9014D7F}"/>
              </a:ext>
            </a:extLst>
          </p:cNvPr>
          <p:cNvSpPr>
            <a:spLocks noGrp="1"/>
          </p:cNvSpPr>
          <p:nvPr userDrawn="1">
            <p:ph type="body" sz="quarter" idx="11" hasCustomPrompt="1"/>
          </p:nvPr>
        </p:nvSpPr>
        <p:spPr>
          <a:xfrm>
            <a:off x="8367582" y="6077343"/>
            <a:ext cx="3115374" cy="341413"/>
          </a:xfrm>
        </p:spPr>
        <p:txBody>
          <a:bodyPr anchor="ctr">
            <a:noAutofit/>
          </a:bodyPr>
          <a:lstStyle>
            <a:lvl1pPr marL="0" indent="0" algn="r">
              <a:buNone/>
              <a:defRPr sz="2400">
                <a:solidFill>
                  <a:schemeClr val="bg1"/>
                </a:solidFill>
                <a:latin typeface="+mj-ea"/>
                <a:ea typeface="+mj-ea"/>
              </a:defRPr>
            </a:lvl1pPr>
          </a:lstStyle>
          <a:p>
            <a:pPr lvl="0"/>
            <a:r>
              <a:rPr kumimoji="1" lang="ja-JP" altLang="en-US" dirty="0"/>
              <a:t>氏名</a:t>
            </a:r>
          </a:p>
        </p:txBody>
      </p:sp>
      <p:sp>
        <p:nvSpPr>
          <p:cNvPr id="67" name="Belong">
            <a:extLst>
              <a:ext uri="{FF2B5EF4-FFF2-40B4-BE49-F238E27FC236}">
                <a16:creationId xmlns:a16="http://schemas.microsoft.com/office/drawing/2014/main" id="{CA0A5F3C-56A8-4122-A2DA-791FC5225856}"/>
              </a:ext>
            </a:extLst>
          </p:cNvPr>
          <p:cNvSpPr>
            <a:spLocks noGrp="1"/>
          </p:cNvSpPr>
          <p:nvPr userDrawn="1">
            <p:ph type="body" sz="quarter" idx="10" hasCustomPrompt="1"/>
          </p:nvPr>
        </p:nvSpPr>
        <p:spPr>
          <a:xfrm>
            <a:off x="8367582" y="5725202"/>
            <a:ext cx="3115374" cy="234156"/>
          </a:xfrm>
        </p:spPr>
        <p:txBody>
          <a:bodyPr anchor="ctr">
            <a:noAutofit/>
          </a:bodyPr>
          <a:lstStyle>
            <a:lvl1pPr marL="0" indent="0" algn="r">
              <a:buNone/>
              <a:defRPr sz="1800">
                <a:solidFill>
                  <a:schemeClr val="bg1"/>
                </a:solidFill>
                <a:latin typeface="+mj-ea"/>
                <a:ea typeface="+mj-ea"/>
              </a:defRPr>
            </a:lvl1pPr>
          </a:lstStyle>
          <a:p>
            <a:pPr lvl="0"/>
            <a:r>
              <a:rPr kumimoji="1" lang="ja-JP" altLang="en-US" dirty="0"/>
              <a:t>担当部署</a:t>
            </a:r>
            <a:r>
              <a:rPr kumimoji="1" lang="en-US" altLang="ja-JP" dirty="0"/>
              <a:t>/</a:t>
            </a:r>
            <a:r>
              <a:rPr kumimoji="1" lang="ja-JP" altLang="en-US" dirty="0"/>
              <a:t>所属</a:t>
            </a:r>
          </a:p>
        </p:txBody>
      </p:sp>
      <p:sp>
        <p:nvSpPr>
          <p:cNvPr id="71" name="Date">
            <a:extLst>
              <a:ext uri="{FF2B5EF4-FFF2-40B4-BE49-F238E27FC236}">
                <a16:creationId xmlns:a16="http://schemas.microsoft.com/office/drawing/2014/main" id="{ED782C57-4172-4869-9D8E-F4BB8919B777}"/>
              </a:ext>
            </a:extLst>
          </p:cNvPr>
          <p:cNvSpPr>
            <a:spLocks noGrp="1"/>
          </p:cNvSpPr>
          <p:nvPr userDrawn="1">
            <p:ph type="dt" sz="half" idx="2"/>
          </p:nvPr>
        </p:nvSpPr>
        <p:spPr>
          <a:xfrm>
            <a:off x="924714" y="4399900"/>
            <a:ext cx="2743200" cy="213598"/>
          </a:xfrm>
          <a:prstGeom prst="rect">
            <a:avLst/>
          </a:prstGeom>
        </p:spPr>
        <p:txBody>
          <a:bodyPr vert="horz" lIns="91440" tIns="45720" rIns="91440" bIns="45720" rtlCol="0" anchor="ctr"/>
          <a:lstStyle>
            <a:lvl1pPr algn="l">
              <a:defRPr sz="2400" spc="100" baseline="0">
                <a:solidFill>
                  <a:schemeClr val="bg1"/>
                </a:solidFill>
                <a:latin typeface="+mj-lt"/>
              </a:defRPr>
            </a:lvl1pPr>
          </a:lstStyle>
          <a:p>
            <a:fld id="{06CAC833-2069-4909-9AAC-8AE9FF4A98BF}" type="datetime1">
              <a:rPr lang="ja-JP" altLang="en-US" smtClean="0"/>
              <a:pPr/>
              <a:t>2022/5/10</a:t>
            </a:fld>
            <a:endParaRPr lang="ja-JP" altLang="en-US" dirty="0"/>
          </a:p>
        </p:txBody>
      </p:sp>
      <p:sp>
        <p:nvSpPr>
          <p:cNvPr id="2" name="Title">
            <a:extLst>
              <a:ext uri="{FF2B5EF4-FFF2-40B4-BE49-F238E27FC236}">
                <a16:creationId xmlns:a16="http://schemas.microsoft.com/office/drawing/2014/main" id="{01F69551-FA41-4207-B9A6-9172AA72F66C}"/>
              </a:ext>
            </a:extLst>
          </p:cNvPr>
          <p:cNvSpPr>
            <a:spLocks noGrp="1"/>
          </p:cNvSpPr>
          <p:nvPr userDrawn="1">
            <p:ph type="title" hasCustomPrompt="1"/>
          </p:nvPr>
        </p:nvSpPr>
        <p:spPr>
          <a:xfrm>
            <a:off x="924714" y="2766218"/>
            <a:ext cx="4677800" cy="1325563"/>
          </a:xfrm>
        </p:spPr>
        <p:txBody>
          <a:bodyPr>
            <a:noAutofit/>
          </a:bodyPr>
          <a:lstStyle>
            <a:lvl1pPr>
              <a:lnSpc>
                <a:spcPct val="100000"/>
              </a:lnSpc>
              <a:defRPr sz="3600">
                <a:solidFill>
                  <a:schemeClr val="bg1"/>
                </a:solidFill>
              </a:defRPr>
            </a:lvl1pPr>
          </a:lstStyle>
          <a:p>
            <a:r>
              <a:rPr kumimoji="1" lang="en-US" altLang="ja-JP" dirty="0"/>
              <a:t>Presentation</a:t>
            </a:r>
            <a:br>
              <a:rPr kumimoji="1" lang="en-US" altLang="ja-JP" dirty="0"/>
            </a:br>
            <a:r>
              <a:rPr kumimoji="1" lang="en-US" altLang="ja-JP" dirty="0"/>
              <a:t>Title</a:t>
            </a:r>
            <a:endParaRPr kumimoji="1" lang="ja-JP" altLang="en-US" dirty="0"/>
          </a:p>
        </p:txBody>
      </p:sp>
    </p:spTree>
    <p:extLst>
      <p:ext uri="{BB962C8B-B14F-4D97-AF65-F5344CB8AC3E}">
        <p14:creationId xmlns:p14="http://schemas.microsoft.com/office/powerpoint/2010/main" val="1519595210"/>
      </p:ext>
    </p:extLst>
  </p:cSld>
  <p:clrMapOvr>
    <a:masterClrMapping/>
  </p:clrMapOvr>
  <p:extLst mod="1">
    <p:ext uri="{DCECCB84-F9BA-43D5-87BE-67443E8EF086}">
      <p15:sldGuideLst xmlns:p15="http://schemas.microsoft.com/office/powerpoint/2012/main">
        <p15:guide id="1" orient="horz" pos="2160" userDrawn="1">
          <p15:clr>
            <a:srgbClr val="9FCC3B"/>
          </p15:clr>
        </p15:guide>
        <p15:guide id="2" pos="3840" userDrawn="1">
          <p15:clr>
            <a:srgbClr val="9FCC3B"/>
          </p15:clr>
        </p15:guide>
        <p15:guide id="3" pos="574" userDrawn="1">
          <p15:clr>
            <a:srgbClr val="9FCC3B"/>
          </p15:clr>
        </p15:guide>
        <p15:guide id="4" pos="7242" userDrawn="1">
          <p15:clr>
            <a:srgbClr val="9FCC3B"/>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creen_Index">
    <p:bg>
      <p:bgPr>
        <a:solidFill>
          <a:schemeClr val="bg2"/>
        </a:solidFill>
        <a:effectLst/>
      </p:bgPr>
    </p:bg>
    <p:spTree>
      <p:nvGrpSpPr>
        <p:cNvPr id="1" name=""/>
        <p:cNvGrpSpPr/>
        <p:nvPr/>
      </p:nvGrpSpPr>
      <p:grpSpPr>
        <a:xfrm>
          <a:off x="0" y="0"/>
          <a:ext cx="0" cy="0"/>
          <a:chOff x="0" y="0"/>
          <a:chExt cx="0" cy="0"/>
        </a:xfrm>
      </p:grpSpPr>
      <p:grpSp>
        <p:nvGrpSpPr>
          <p:cNvPr id="12" name="Design">
            <a:extLst>
              <a:ext uri="{FF2B5EF4-FFF2-40B4-BE49-F238E27FC236}">
                <a16:creationId xmlns:a16="http://schemas.microsoft.com/office/drawing/2014/main" id="{DDA7762F-CA06-4FA8-8497-6224CE2E1E0C}"/>
              </a:ext>
            </a:extLst>
          </p:cNvPr>
          <p:cNvGrpSpPr/>
          <p:nvPr userDrawn="1"/>
        </p:nvGrpSpPr>
        <p:grpSpPr>
          <a:xfrm>
            <a:off x="11438162" y="6254792"/>
            <a:ext cx="832736" cy="455067"/>
            <a:chOff x="11385773" y="6159541"/>
            <a:chExt cx="832736" cy="455067"/>
          </a:xfrm>
        </p:grpSpPr>
        <p:sp>
          <p:nvSpPr>
            <p:cNvPr id="10" name="Line_White">
              <a:extLst>
                <a:ext uri="{FF2B5EF4-FFF2-40B4-BE49-F238E27FC236}">
                  <a16:creationId xmlns:a16="http://schemas.microsoft.com/office/drawing/2014/main" id="{E52B7804-A5A9-490A-B113-CF20E3C35340}"/>
                </a:ext>
              </a:extLst>
            </p:cNvPr>
            <p:cNvSpPr/>
            <p:nvPr/>
          </p:nvSpPr>
          <p:spPr>
            <a:xfrm>
              <a:off x="11820325" y="6205837"/>
              <a:ext cx="398184" cy="290737"/>
            </a:xfrm>
            <a:custGeom>
              <a:avLst/>
              <a:gdLst>
                <a:gd name="connsiteX0" fmla="*/ 53950 w 398183"/>
                <a:gd name="connsiteY0" fmla="*/ 42663 h 290737"/>
                <a:gd name="connsiteX1" fmla="*/ 148756 w 398183"/>
                <a:gd name="connsiteY1" fmla="*/ 238594 h 290737"/>
                <a:gd name="connsiteX2" fmla="*/ 360805 w 398183"/>
                <a:gd name="connsiteY2" fmla="*/ 220581 h 290737"/>
              </a:gdLst>
              <a:ahLst/>
              <a:cxnLst>
                <a:cxn ang="0">
                  <a:pos x="connsiteX0" y="connsiteY0"/>
                </a:cxn>
                <a:cxn ang="0">
                  <a:pos x="connsiteX1" y="connsiteY1"/>
                </a:cxn>
                <a:cxn ang="0">
                  <a:pos x="connsiteX2" y="connsiteY2"/>
                </a:cxn>
              </a:cxnLst>
              <a:rect l="l" t="t" r="r" b="b"/>
              <a:pathLst>
                <a:path w="398183" h="290737">
                  <a:moveTo>
                    <a:pt x="53950" y="42663"/>
                  </a:moveTo>
                  <a:cubicBezTo>
                    <a:pt x="17988" y="124133"/>
                    <a:pt x="72911" y="215904"/>
                    <a:pt x="148756" y="238594"/>
                  </a:cubicBezTo>
                  <a:cubicBezTo>
                    <a:pt x="227318" y="261853"/>
                    <a:pt x="295958" y="248202"/>
                    <a:pt x="360805" y="220581"/>
                  </a:cubicBezTo>
                </a:path>
              </a:pathLst>
            </a:custGeom>
            <a:noFill/>
            <a:ln w="60325" cap="flat">
              <a:solidFill>
                <a:srgbClr val="FFFFFF"/>
              </a:solidFill>
              <a:prstDash val="solid"/>
              <a:miter/>
            </a:ln>
          </p:spPr>
          <p:txBody>
            <a:bodyPr rtlCol="0" anchor="ctr"/>
            <a:lstStyle/>
            <a:p>
              <a:endParaRPr lang="ja-JP" altLang="en-US"/>
            </a:p>
          </p:txBody>
        </p:sp>
        <p:sp>
          <p:nvSpPr>
            <p:cNvPr id="11" name="Line_Vivid color">
              <a:extLst>
                <a:ext uri="{FF2B5EF4-FFF2-40B4-BE49-F238E27FC236}">
                  <a16:creationId xmlns:a16="http://schemas.microsoft.com/office/drawing/2014/main" id="{6F9ABB9E-1BE5-4881-96DA-5504712493FC}"/>
                </a:ext>
              </a:extLst>
            </p:cNvPr>
            <p:cNvSpPr/>
            <p:nvPr/>
          </p:nvSpPr>
          <p:spPr>
            <a:xfrm>
              <a:off x="11385773" y="6159541"/>
              <a:ext cx="682600" cy="455067"/>
            </a:xfrm>
            <a:custGeom>
              <a:avLst/>
              <a:gdLst>
                <a:gd name="connsiteX0" fmla="*/ 42663 w 682600"/>
                <a:gd name="connsiteY0" fmla="*/ 327868 h 455066"/>
                <a:gd name="connsiteX1" fmla="*/ 641581 w 682600"/>
                <a:gd name="connsiteY1" fmla="*/ 157661 h 455066"/>
                <a:gd name="connsiteX2" fmla="*/ 488502 w 682600"/>
                <a:gd name="connsiteY2" fmla="*/ 88958 h 455066"/>
              </a:gdLst>
              <a:ahLst/>
              <a:cxnLst>
                <a:cxn ang="0">
                  <a:pos x="connsiteX0" y="connsiteY0"/>
                </a:cxn>
                <a:cxn ang="0">
                  <a:pos x="connsiteX1" y="connsiteY1"/>
                </a:cxn>
                <a:cxn ang="0">
                  <a:pos x="connsiteX2" y="connsiteY2"/>
                </a:cxn>
              </a:cxnLst>
              <a:rect l="l" t="t" r="r" b="b"/>
              <a:pathLst>
                <a:path w="682600" h="455066">
                  <a:moveTo>
                    <a:pt x="42663" y="327868"/>
                  </a:moveTo>
                  <a:cubicBezTo>
                    <a:pt x="194858" y="544277"/>
                    <a:pt x="607515" y="324581"/>
                    <a:pt x="641581" y="157661"/>
                  </a:cubicBezTo>
                  <a:cubicBezTo>
                    <a:pt x="667621" y="29989"/>
                    <a:pt x="522948" y="10965"/>
                    <a:pt x="488502" y="88958"/>
                  </a:cubicBezTo>
                </a:path>
              </a:pathLst>
            </a:custGeom>
            <a:noFill/>
            <a:ln w="60325" cap="flat">
              <a:solidFill>
                <a:srgbClr val="17993A"/>
              </a:solidFill>
              <a:prstDash val="solid"/>
              <a:miter/>
            </a:ln>
          </p:spPr>
          <p:txBody>
            <a:bodyPr rtlCol="0" anchor="ctr"/>
            <a:lstStyle/>
            <a:p>
              <a:endParaRPr lang="ja-JP" altLang="en-US"/>
            </a:p>
          </p:txBody>
        </p:sp>
      </p:grpSp>
      <p:sp>
        <p:nvSpPr>
          <p:cNvPr id="24" name="Page　number">
            <a:extLst>
              <a:ext uri="{FF2B5EF4-FFF2-40B4-BE49-F238E27FC236}">
                <a16:creationId xmlns:a16="http://schemas.microsoft.com/office/drawing/2014/main" id="{55B3A7EB-399A-43E6-AFDB-5D14E634CD8B}"/>
              </a:ext>
            </a:extLst>
          </p:cNvPr>
          <p:cNvSpPr txBox="1">
            <a:spLocks/>
          </p:cNvSpPr>
          <p:nvPr userDrawn="1"/>
        </p:nvSpPr>
        <p:spPr>
          <a:xfrm>
            <a:off x="11348576" y="6254237"/>
            <a:ext cx="554732"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8985B4C-CAF3-40DB-91A6-13785EE6630D}" type="slidenum">
              <a:rPr kumimoji="1" lang="ja-JP" altLang="en-US" sz="2000" kern="1200" smtClean="0">
                <a:solidFill>
                  <a:schemeClr val="bg1"/>
                </a:solidFill>
                <a:latin typeface="+mj-lt"/>
                <a:ea typeface="+mn-ea"/>
                <a:cs typeface="+mn-cs"/>
              </a:rPr>
              <a:pPr/>
              <a:t>‹#›</a:t>
            </a:fld>
            <a:endParaRPr kumimoji="1" lang="ja-JP" altLang="en-US" sz="2000" kern="1200" dirty="0">
              <a:solidFill>
                <a:schemeClr val="bg1"/>
              </a:solidFill>
              <a:latin typeface="+mj-lt"/>
              <a:ea typeface="+mn-ea"/>
              <a:cs typeface="+mn-cs"/>
            </a:endParaRPr>
          </a:p>
        </p:txBody>
      </p:sp>
      <p:grpSp>
        <p:nvGrpSpPr>
          <p:cNvPr id="14" name="Design">
            <a:extLst>
              <a:ext uri="{FF2B5EF4-FFF2-40B4-BE49-F238E27FC236}">
                <a16:creationId xmlns:a16="http://schemas.microsoft.com/office/drawing/2014/main" id="{2BCA6731-9314-4A02-8BF2-CFC2BB9441AC}"/>
              </a:ext>
            </a:extLst>
          </p:cNvPr>
          <p:cNvGrpSpPr/>
          <p:nvPr userDrawn="1"/>
        </p:nvGrpSpPr>
        <p:grpSpPr>
          <a:xfrm>
            <a:off x="1643182" y="-328576"/>
            <a:ext cx="1932527" cy="7679402"/>
            <a:chOff x="1610439" y="-372344"/>
            <a:chExt cx="1966450" cy="7609729"/>
          </a:xfrm>
        </p:grpSpPr>
        <p:sp>
          <p:nvSpPr>
            <p:cNvPr id="7" name="Line_Accent color">
              <a:extLst>
                <a:ext uri="{FF2B5EF4-FFF2-40B4-BE49-F238E27FC236}">
                  <a16:creationId xmlns:a16="http://schemas.microsoft.com/office/drawing/2014/main" id="{ED46BA60-4155-4DA3-BC57-9C26995ACCC3}"/>
                </a:ext>
              </a:extLst>
            </p:cNvPr>
            <p:cNvSpPr/>
            <p:nvPr/>
          </p:nvSpPr>
          <p:spPr>
            <a:xfrm>
              <a:off x="1610439" y="3716937"/>
              <a:ext cx="1327278" cy="3520448"/>
            </a:xfrm>
            <a:custGeom>
              <a:avLst/>
              <a:gdLst>
                <a:gd name="connsiteX0" fmla="*/ 1129000 w 1327278"/>
                <a:gd name="connsiteY0" fmla="*/ 199092 h 3520447"/>
                <a:gd name="connsiteX1" fmla="*/ 866389 w 1327278"/>
                <a:gd name="connsiteY1" fmla="*/ 546712 h 3520447"/>
                <a:gd name="connsiteX2" fmla="*/ 721020 w 1327278"/>
                <a:gd name="connsiteY2" fmla="*/ 3321672 h 3520447"/>
              </a:gdLst>
              <a:ahLst/>
              <a:cxnLst>
                <a:cxn ang="0">
                  <a:pos x="connsiteX0" y="connsiteY0"/>
                </a:cxn>
                <a:cxn ang="0">
                  <a:pos x="connsiteX1" y="connsiteY1"/>
                </a:cxn>
                <a:cxn ang="0">
                  <a:pos x="connsiteX2" y="connsiteY2"/>
                </a:cxn>
              </a:cxnLst>
              <a:rect l="l" t="t" r="r" b="b"/>
              <a:pathLst>
                <a:path w="1327278" h="3520447">
                  <a:moveTo>
                    <a:pt x="1129000" y="199092"/>
                  </a:moveTo>
                  <a:cubicBezTo>
                    <a:pt x="1049395" y="320753"/>
                    <a:pt x="961656" y="436890"/>
                    <a:pt x="866389" y="546712"/>
                  </a:cubicBezTo>
                  <a:cubicBezTo>
                    <a:pt x="-295170" y="1880311"/>
                    <a:pt x="332191" y="2989979"/>
                    <a:pt x="721020" y="3321672"/>
                  </a:cubicBezTo>
                </a:path>
              </a:pathLst>
            </a:custGeom>
            <a:noFill/>
            <a:ln w="279400" cap="flat">
              <a:solidFill>
                <a:srgbClr val="F2C0BB"/>
              </a:solidFill>
              <a:prstDash val="solid"/>
              <a:miter/>
            </a:ln>
          </p:spPr>
          <p:txBody>
            <a:bodyPr rtlCol="0" anchor="ctr"/>
            <a:lstStyle/>
            <a:p>
              <a:endParaRPr lang="ja-JP" altLang="en-US"/>
            </a:p>
          </p:txBody>
        </p:sp>
        <p:sp>
          <p:nvSpPr>
            <p:cNvPr id="8" name="Line_White">
              <a:extLst>
                <a:ext uri="{FF2B5EF4-FFF2-40B4-BE49-F238E27FC236}">
                  <a16:creationId xmlns:a16="http://schemas.microsoft.com/office/drawing/2014/main" id="{D5B18623-1988-4331-988A-F4B0A1FC4850}"/>
                </a:ext>
              </a:extLst>
            </p:cNvPr>
            <p:cNvSpPr/>
            <p:nvPr/>
          </p:nvSpPr>
          <p:spPr>
            <a:xfrm>
              <a:off x="2540348" y="721270"/>
              <a:ext cx="1036541" cy="3394040"/>
            </a:xfrm>
            <a:custGeom>
              <a:avLst/>
              <a:gdLst>
                <a:gd name="connsiteX0" fmla="*/ 788656 w 1036541"/>
                <a:gd name="connsiteY0" fmla="*/ 199092 h 3394040"/>
                <a:gd name="connsiteX1" fmla="*/ 199092 w 1036541"/>
                <a:gd name="connsiteY1" fmla="*/ 3194949 h 3394040"/>
              </a:gdLst>
              <a:ahLst/>
              <a:cxnLst>
                <a:cxn ang="0">
                  <a:pos x="connsiteX0" y="connsiteY0"/>
                </a:cxn>
                <a:cxn ang="0">
                  <a:pos x="connsiteX1" y="connsiteY1"/>
                </a:cxn>
              </a:cxnLst>
              <a:rect l="l" t="t" r="r" b="b"/>
              <a:pathLst>
                <a:path w="1036541" h="3394040">
                  <a:moveTo>
                    <a:pt x="788656" y="199092"/>
                  </a:moveTo>
                  <a:cubicBezTo>
                    <a:pt x="966764" y="1403439"/>
                    <a:pt x="684054" y="2456413"/>
                    <a:pt x="199092" y="3194949"/>
                  </a:cubicBezTo>
                </a:path>
              </a:pathLst>
            </a:custGeom>
            <a:noFill/>
            <a:ln w="279400" cap="flat">
              <a:solidFill>
                <a:srgbClr val="FFFFFF"/>
              </a:solidFill>
              <a:prstDash val="solid"/>
              <a:miter/>
            </a:ln>
          </p:spPr>
          <p:txBody>
            <a:bodyPr rtlCol="0" anchor="ctr"/>
            <a:lstStyle/>
            <a:p>
              <a:endParaRPr lang="ja-JP" altLang="en-US"/>
            </a:p>
          </p:txBody>
        </p:sp>
        <p:sp>
          <p:nvSpPr>
            <p:cNvPr id="9" name="Line_Vivid color">
              <a:extLst>
                <a:ext uri="{FF2B5EF4-FFF2-40B4-BE49-F238E27FC236}">
                  <a16:creationId xmlns:a16="http://schemas.microsoft.com/office/drawing/2014/main" id="{A9BE0CF7-DD01-4AB6-9C8E-C5D2893345E7}"/>
                </a:ext>
              </a:extLst>
            </p:cNvPr>
            <p:cNvSpPr/>
            <p:nvPr/>
          </p:nvSpPr>
          <p:spPr>
            <a:xfrm>
              <a:off x="2848213" y="-372344"/>
              <a:ext cx="676280" cy="1491608"/>
            </a:xfrm>
            <a:custGeom>
              <a:avLst/>
              <a:gdLst>
                <a:gd name="connsiteX0" fmla="*/ 199092 w 676279"/>
                <a:gd name="connsiteY0" fmla="*/ 199092 h 1491607"/>
                <a:gd name="connsiteX1" fmla="*/ 480791 w 676279"/>
                <a:gd name="connsiteY1" fmla="*/ 1292516 h 1491607"/>
              </a:gdLst>
              <a:ahLst/>
              <a:cxnLst>
                <a:cxn ang="0">
                  <a:pos x="connsiteX0" y="connsiteY0"/>
                </a:cxn>
                <a:cxn ang="0">
                  <a:pos x="connsiteX1" y="connsiteY1"/>
                </a:cxn>
              </a:cxnLst>
              <a:rect l="l" t="t" r="r" b="b"/>
              <a:pathLst>
                <a:path w="676279" h="1491607">
                  <a:moveTo>
                    <a:pt x="199092" y="199092"/>
                  </a:moveTo>
                  <a:cubicBezTo>
                    <a:pt x="330277" y="552931"/>
                    <a:pt x="424672" y="919336"/>
                    <a:pt x="480791" y="1292516"/>
                  </a:cubicBezTo>
                </a:path>
              </a:pathLst>
            </a:custGeom>
            <a:noFill/>
            <a:ln w="279400" cap="flat">
              <a:solidFill>
                <a:srgbClr val="17993A"/>
              </a:solidFill>
              <a:prstDash val="solid"/>
              <a:miter/>
            </a:ln>
          </p:spPr>
          <p:txBody>
            <a:bodyPr rtlCol="0" anchor="ctr"/>
            <a:lstStyle/>
            <a:p>
              <a:endParaRPr lang="ja-JP" altLang="en-US"/>
            </a:p>
          </p:txBody>
        </p:sp>
      </p:grpSp>
      <p:pic>
        <p:nvPicPr>
          <p:cNvPr id="19" name="Copyright">
            <a:extLst>
              <a:ext uri="{FF2B5EF4-FFF2-40B4-BE49-F238E27FC236}">
                <a16:creationId xmlns:a16="http://schemas.microsoft.com/office/drawing/2014/main" id="{BA22224E-4134-4CF2-A381-93A07F51FDA6}"/>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34538" y="6466297"/>
            <a:ext cx="882000" cy="115883"/>
          </a:xfrm>
          <a:prstGeom prst="rect">
            <a:avLst/>
          </a:prstGeom>
        </p:spPr>
      </p:pic>
      <p:sp>
        <p:nvSpPr>
          <p:cNvPr id="56" name="Chapter title6">
            <a:extLst>
              <a:ext uri="{FF2B5EF4-FFF2-40B4-BE49-F238E27FC236}">
                <a16:creationId xmlns:a16="http://schemas.microsoft.com/office/drawing/2014/main" id="{44DB8152-382B-42A4-B4E9-2D0D89B1E38F}"/>
              </a:ext>
            </a:extLst>
          </p:cNvPr>
          <p:cNvSpPr>
            <a:spLocks noGrp="1"/>
          </p:cNvSpPr>
          <p:nvPr>
            <p:ph type="body" sz="quarter" idx="23" hasCustomPrompt="1"/>
          </p:nvPr>
        </p:nvSpPr>
        <p:spPr>
          <a:xfrm>
            <a:off x="3291871" y="5028605"/>
            <a:ext cx="3809425" cy="368300"/>
          </a:xfrm>
        </p:spPr>
        <p:txBody>
          <a:bodyPr anchor="ctr">
            <a:noAutofit/>
          </a:bodyPr>
          <a:lstStyle>
            <a:lvl1pPr marL="0" indent="0" algn="l">
              <a:buNone/>
              <a:defRPr sz="2400" spc="150" baseline="0">
                <a:solidFill>
                  <a:schemeClr val="bg1"/>
                </a:solidFill>
                <a:latin typeface="+mj-ea"/>
                <a:ea typeface="+mj-ea"/>
              </a:defRPr>
            </a:lvl1pPr>
          </a:lstStyle>
          <a:p>
            <a:pPr lvl="0"/>
            <a:r>
              <a:rPr kumimoji="1" lang="ja-JP" altLang="en-US" dirty="0"/>
              <a:t>チャプタータイトル</a:t>
            </a:r>
            <a:endParaRPr kumimoji="1" lang="en-US" altLang="ja-JP" dirty="0"/>
          </a:p>
        </p:txBody>
      </p:sp>
      <p:sp>
        <p:nvSpPr>
          <p:cNvPr id="57" name="Chapter number6">
            <a:extLst>
              <a:ext uri="{FF2B5EF4-FFF2-40B4-BE49-F238E27FC236}">
                <a16:creationId xmlns:a16="http://schemas.microsoft.com/office/drawing/2014/main" id="{9F9CCB0D-13DE-4137-A96B-F4F8E8E0FFBB}"/>
              </a:ext>
            </a:extLst>
          </p:cNvPr>
          <p:cNvSpPr>
            <a:spLocks noGrp="1"/>
          </p:cNvSpPr>
          <p:nvPr>
            <p:ph type="body" sz="quarter" idx="24" hasCustomPrompt="1"/>
          </p:nvPr>
        </p:nvSpPr>
        <p:spPr>
          <a:xfrm>
            <a:off x="2646822" y="5019080"/>
            <a:ext cx="576000" cy="368300"/>
          </a:xfrm>
        </p:spPr>
        <p:txBody>
          <a:bodyPr anchor="ctr">
            <a:noAutofit/>
          </a:bodyPr>
          <a:lstStyle>
            <a:lvl1pPr marL="0" indent="0" algn="r">
              <a:buNone/>
              <a:defRPr sz="2600" spc="150" baseline="0">
                <a:solidFill>
                  <a:schemeClr val="bg1"/>
                </a:solidFill>
              </a:defRPr>
            </a:lvl1pPr>
          </a:lstStyle>
          <a:p>
            <a:pPr lvl="0"/>
            <a:r>
              <a:rPr kumimoji="1" lang="en-US" altLang="ja-JP" dirty="0"/>
              <a:t>06 </a:t>
            </a:r>
          </a:p>
        </p:txBody>
      </p:sp>
      <p:sp>
        <p:nvSpPr>
          <p:cNvPr id="54" name="Chapter title5">
            <a:extLst>
              <a:ext uri="{FF2B5EF4-FFF2-40B4-BE49-F238E27FC236}">
                <a16:creationId xmlns:a16="http://schemas.microsoft.com/office/drawing/2014/main" id="{6E986320-F685-46D2-A906-03AA9FFF17D2}"/>
              </a:ext>
            </a:extLst>
          </p:cNvPr>
          <p:cNvSpPr>
            <a:spLocks noGrp="1"/>
          </p:cNvSpPr>
          <p:nvPr>
            <p:ph type="body" sz="quarter" idx="21" hasCustomPrompt="1"/>
          </p:nvPr>
        </p:nvSpPr>
        <p:spPr>
          <a:xfrm>
            <a:off x="3913394" y="4291836"/>
            <a:ext cx="3809425" cy="368300"/>
          </a:xfrm>
        </p:spPr>
        <p:txBody>
          <a:bodyPr anchor="ctr">
            <a:noAutofit/>
          </a:bodyPr>
          <a:lstStyle>
            <a:lvl1pPr marL="0" indent="0" algn="l">
              <a:buNone/>
              <a:defRPr sz="2400" spc="150" baseline="0">
                <a:solidFill>
                  <a:schemeClr val="bg1"/>
                </a:solidFill>
                <a:latin typeface="+mj-ea"/>
                <a:ea typeface="+mj-ea"/>
              </a:defRPr>
            </a:lvl1pPr>
          </a:lstStyle>
          <a:p>
            <a:pPr lvl="0"/>
            <a:r>
              <a:rPr kumimoji="1" lang="ja-JP" altLang="en-US" dirty="0"/>
              <a:t>チャプタータイトル</a:t>
            </a:r>
            <a:endParaRPr kumimoji="1" lang="en-US" altLang="ja-JP" dirty="0"/>
          </a:p>
        </p:txBody>
      </p:sp>
      <p:sp>
        <p:nvSpPr>
          <p:cNvPr id="55" name="Chapter number5">
            <a:extLst>
              <a:ext uri="{FF2B5EF4-FFF2-40B4-BE49-F238E27FC236}">
                <a16:creationId xmlns:a16="http://schemas.microsoft.com/office/drawing/2014/main" id="{C23B6C23-139B-409F-9548-028C9272EE9D}"/>
              </a:ext>
            </a:extLst>
          </p:cNvPr>
          <p:cNvSpPr>
            <a:spLocks noGrp="1"/>
          </p:cNvSpPr>
          <p:nvPr>
            <p:ph type="body" sz="quarter" idx="22" hasCustomPrompt="1"/>
          </p:nvPr>
        </p:nvSpPr>
        <p:spPr>
          <a:xfrm>
            <a:off x="3268345" y="4284216"/>
            <a:ext cx="576000" cy="368300"/>
          </a:xfrm>
        </p:spPr>
        <p:txBody>
          <a:bodyPr anchor="ctr">
            <a:noAutofit/>
          </a:bodyPr>
          <a:lstStyle>
            <a:lvl1pPr marL="0" indent="0" algn="r">
              <a:buNone/>
              <a:defRPr sz="2600" spc="150" baseline="0">
                <a:solidFill>
                  <a:schemeClr val="bg1"/>
                </a:solidFill>
              </a:defRPr>
            </a:lvl1pPr>
          </a:lstStyle>
          <a:p>
            <a:pPr lvl="0"/>
            <a:r>
              <a:rPr kumimoji="1" lang="en-US" altLang="ja-JP" dirty="0"/>
              <a:t>05 </a:t>
            </a:r>
          </a:p>
        </p:txBody>
      </p:sp>
      <p:sp>
        <p:nvSpPr>
          <p:cNvPr id="46" name="Chapter title4">
            <a:extLst>
              <a:ext uri="{FF2B5EF4-FFF2-40B4-BE49-F238E27FC236}">
                <a16:creationId xmlns:a16="http://schemas.microsoft.com/office/drawing/2014/main" id="{497E03B5-83E4-40EA-BEA7-0220BE4E61D4}"/>
              </a:ext>
            </a:extLst>
          </p:cNvPr>
          <p:cNvSpPr>
            <a:spLocks noGrp="1"/>
          </p:cNvSpPr>
          <p:nvPr>
            <p:ph type="body" sz="quarter" idx="19" hasCustomPrompt="1"/>
          </p:nvPr>
        </p:nvSpPr>
        <p:spPr>
          <a:xfrm>
            <a:off x="4324937" y="3555069"/>
            <a:ext cx="3809425" cy="368300"/>
          </a:xfrm>
        </p:spPr>
        <p:txBody>
          <a:bodyPr anchor="ctr">
            <a:noAutofit/>
          </a:bodyPr>
          <a:lstStyle>
            <a:lvl1pPr marL="0" indent="0" algn="l">
              <a:buNone/>
              <a:defRPr sz="2400" spc="150" baseline="0">
                <a:solidFill>
                  <a:schemeClr val="bg1"/>
                </a:solidFill>
                <a:latin typeface="+mj-ea"/>
                <a:ea typeface="+mj-ea"/>
              </a:defRPr>
            </a:lvl1pPr>
          </a:lstStyle>
          <a:p>
            <a:pPr lvl="0"/>
            <a:r>
              <a:rPr kumimoji="1" lang="ja-JP" altLang="en-US" dirty="0"/>
              <a:t>チャプタータイトル</a:t>
            </a:r>
            <a:endParaRPr kumimoji="1" lang="en-US" altLang="ja-JP" dirty="0"/>
          </a:p>
        </p:txBody>
      </p:sp>
      <p:sp>
        <p:nvSpPr>
          <p:cNvPr id="47" name="Chapter number4">
            <a:extLst>
              <a:ext uri="{FF2B5EF4-FFF2-40B4-BE49-F238E27FC236}">
                <a16:creationId xmlns:a16="http://schemas.microsoft.com/office/drawing/2014/main" id="{5AF290A4-B6A7-4F41-9153-7F8112CB1453}"/>
              </a:ext>
            </a:extLst>
          </p:cNvPr>
          <p:cNvSpPr>
            <a:spLocks noGrp="1"/>
          </p:cNvSpPr>
          <p:nvPr>
            <p:ph type="body" sz="quarter" idx="20" hasCustomPrompt="1"/>
          </p:nvPr>
        </p:nvSpPr>
        <p:spPr>
          <a:xfrm>
            <a:off x="3679888" y="3549354"/>
            <a:ext cx="576000" cy="368300"/>
          </a:xfrm>
        </p:spPr>
        <p:txBody>
          <a:bodyPr anchor="ctr">
            <a:noAutofit/>
          </a:bodyPr>
          <a:lstStyle>
            <a:lvl1pPr marL="0" indent="0" algn="r">
              <a:buNone/>
              <a:defRPr sz="2600" spc="150" baseline="0">
                <a:solidFill>
                  <a:schemeClr val="bg1"/>
                </a:solidFill>
              </a:defRPr>
            </a:lvl1pPr>
          </a:lstStyle>
          <a:p>
            <a:pPr lvl="0"/>
            <a:r>
              <a:rPr kumimoji="1" lang="en-US" altLang="ja-JP" dirty="0"/>
              <a:t>04 </a:t>
            </a:r>
          </a:p>
        </p:txBody>
      </p:sp>
      <p:sp>
        <p:nvSpPr>
          <p:cNvPr id="44" name="Chapter title3">
            <a:extLst>
              <a:ext uri="{FF2B5EF4-FFF2-40B4-BE49-F238E27FC236}">
                <a16:creationId xmlns:a16="http://schemas.microsoft.com/office/drawing/2014/main" id="{68069825-96EC-4853-A069-52FF5847DC31}"/>
              </a:ext>
            </a:extLst>
          </p:cNvPr>
          <p:cNvSpPr>
            <a:spLocks noGrp="1"/>
          </p:cNvSpPr>
          <p:nvPr>
            <p:ph type="body" sz="quarter" idx="17" hasCustomPrompt="1"/>
          </p:nvPr>
        </p:nvSpPr>
        <p:spPr>
          <a:xfrm>
            <a:off x="4584496" y="2818302"/>
            <a:ext cx="3809425" cy="368300"/>
          </a:xfrm>
        </p:spPr>
        <p:txBody>
          <a:bodyPr anchor="ctr">
            <a:noAutofit/>
          </a:bodyPr>
          <a:lstStyle>
            <a:lvl1pPr marL="0" indent="0" algn="l">
              <a:buNone/>
              <a:defRPr sz="2400" spc="150" baseline="0">
                <a:solidFill>
                  <a:schemeClr val="bg1"/>
                </a:solidFill>
                <a:latin typeface="+mj-ea"/>
                <a:ea typeface="+mj-ea"/>
              </a:defRPr>
            </a:lvl1pPr>
          </a:lstStyle>
          <a:p>
            <a:pPr lvl="0"/>
            <a:r>
              <a:rPr kumimoji="1" lang="ja-JP" altLang="en-US" dirty="0"/>
              <a:t>チャプタータイトル</a:t>
            </a:r>
            <a:endParaRPr kumimoji="1" lang="en-US" altLang="ja-JP" dirty="0"/>
          </a:p>
        </p:txBody>
      </p:sp>
      <p:sp>
        <p:nvSpPr>
          <p:cNvPr id="45" name="Chapter number3">
            <a:extLst>
              <a:ext uri="{FF2B5EF4-FFF2-40B4-BE49-F238E27FC236}">
                <a16:creationId xmlns:a16="http://schemas.microsoft.com/office/drawing/2014/main" id="{22E2500A-20AC-480B-AE57-2B68B728E1AD}"/>
              </a:ext>
            </a:extLst>
          </p:cNvPr>
          <p:cNvSpPr>
            <a:spLocks noGrp="1"/>
          </p:cNvSpPr>
          <p:nvPr>
            <p:ph type="body" sz="quarter" idx="18" hasCustomPrompt="1"/>
          </p:nvPr>
        </p:nvSpPr>
        <p:spPr>
          <a:xfrm>
            <a:off x="3939447" y="2814492"/>
            <a:ext cx="576000" cy="368300"/>
          </a:xfrm>
        </p:spPr>
        <p:txBody>
          <a:bodyPr anchor="ctr">
            <a:noAutofit/>
          </a:bodyPr>
          <a:lstStyle>
            <a:lvl1pPr marL="0" indent="0" algn="r">
              <a:buNone/>
              <a:defRPr sz="2600" spc="150" baseline="0">
                <a:solidFill>
                  <a:schemeClr val="bg1"/>
                </a:solidFill>
              </a:defRPr>
            </a:lvl1pPr>
          </a:lstStyle>
          <a:p>
            <a:pPr lvl="0"/>
            <a:r>
              <a:rPr kumimoji="1" lang="en-US" altLang="ja-JP" dirty="0"/>
              <a:t>03 </a:t>
            </a:r>
          </a:p>
        </p:txBody>
      </p:sp>
      <p:sp>
        <p:nvSpPr>
          <p:cNvPr id="43" name="Chapter title2">
            <a:extLst>
              <a:ext uri="{FF2B5EF4-FFF2-40B4-BE49-F238E27FC236}">
                <a16:creationId xmlns:a16="http://schemas.microsoft.com/office/drawing/2014/main" id="{BADA3D63-8F4A-4E13-8D15-27F6BBA9E67A}"/>
              </a:ext>
            </a:extLst>
          </p:cNvPr>
          <p:cNvSpPr>
            <a:spLocks noGrp="1"/>
          </p:cNvSpPr>
          <p:nvPr>
            <p:ph type="body" sz="quarter" idx="16" hasCustomPrompt="1"/>
          </p:nvPr>
        </p:nvSpPr>
        <p:spPr>
          <a:xfrm>
            <a:off x="4751185" y="2081535"/>
            <a:ext cx="3809425" cy="368300"/>
          </a:xfrm>
        </p:spPr>
        <p:txBody>
          <a:bodyPr anchor="ctr">
            <a:noAutofit/>
          </a:bodyPr>
          <a:lstStyle>
            <a:lvl1pPr marL="0" indent="0" algn="l">
              <a:buNone/>
              <a:defRPr sz="2400" spc="150" baseline="0">
                <a:solidFill>
                  <a:schemeClr val="bg1"/>
                </a:solidFill>
                <a:latin typeface="+mj-ea"/>
                <a:ea typeface="+mj-ea"/>
              </a:defRPr>
            </a:lvl1pPr>
          </a:lstStyle>
          <a:p>
            <a:pPr lvl="0"/>
            <a:r>
              <a:rPr kumimoji="1" lang="ja-JP" altLang="en-US" dirty="0"/>
              <a:t>チャプタータイトル</a:t>
            </a:r>
            <a:endParaRPr kumimoji="1" lang="en-US" altLang="ja-JP" dirty="0"/>
          </a:p>
        </p:txBody>
      </p:sp>
      <p:sp>
        <p:nvSpPr>
          <p:cNvPr id="42" name="Chapter number2">
            <a:extLst>
              <a:ext uri="{FF2B5EF4-FFF2-40B4-BE49-F238E27FC236}">
                <a16:creationId xmlns:a16="http://schemas.microsoft.com/office/drawing/2014/main" id="{4C960883-7865-49FC-A222-11EB2DD41656}"/>
              </a:ext>
            </a:extLst>
          </p:cNvPr>
          <p:cNvSpPr>
            <a:spLocks noGrp="1"/>
          </p:cNvSpPr>
          <p:nvPr>
            <p:ph type="body" sz="quarter" idx="15" hasCustomPrompt="1"/>
          </p:nvPr>
        </p:nvSpPr>
        <p:spPr>
          <a:xfrm>
            <a:off x="4106136" y="2079630"/>
            <a:ext cx="576000" cy="368300"/>
          </a:xfrm>
        </p:spPr>
        <p:txBody>
          <a:bodyPr anchor="ctr">
            <a:noAutofit/>
          </a:bodyPr>
          <a:lstStyle>
            <a:lvl1pPr marL="0" indent="0" algn="r">
              <a:buNone/>
              <a:defRPr sz="2600" spc="150" baseline="0">
                <a:solidFill>
                  <a:schemeClr val="bg1"/>
                </a:solidFill>
              </a:defRPr>
            </a:lvl1pPr>
          </a:lstStyle>
          <a:p>
            <a:pPr lvl="0"/>
            <a:r>
              <a:rPr kumimoji="1" lang="en-US" altLang="ja-JP" dirty="0"/>
              <a:t>02 </a:t>
            </a:r>
          </a:p>
        </p:txBody>
      </p:sp>
      <p:sp>
        <p:nvSpPr>
          <p:cNvPr id="38" name="Chapter title1">
            <a:extLst>
              <a:ext uri="{FF2B5EF4-FFF2-40B4-BE49-F238E27FC236}">
                <a16:creationId xmlns:a16="http://schemas.microsoft.com/office/drawing/2014/main" id="{8FB553D7-83C4-4193-AA01-D505A96220D0}"/>
              </a:ext>
            </a:extLst>
          </p:cNvPr>
          <p:cNvSpPr>
            <a:spLocks noGrp="1"/>
          </p:cNvSpPr>
          <p:nvPr>
            <p:ph type="body" sz="quarter" idx="14" hasCustomPrompt="1"/>
          </p:nvPr>
        </p:nvSpPr>
        <p:spPr>
          <a:xfrm>
            <a:off x="4598785" y="1344768"/>
            <a:ext cx="3809425" cy="368300"/>
          </a:xfrm>
        </p:spPr>
        <p:txBody>
          <a:bodyPr anchor="ctr">
            <a:noAutofit/>
          </a:bodyPr>
          <a:lstStyle>
            <a:lvl1pPr marL="0" indent="0" algn="l">
              <a:buNone/>
              <a:defRPr sz="2400" spc="150" baseline="0">
                <a:solidFill>
                  <a:schemeClr val="bg1"/>
                </a:solidFill>
                <a:latin typeface="+mj-ea"/>
                <a:ea typeface="+mj-ea"/>
              </a:defRPr>
            </a:lvl1pPr>
          </a:lstStyle>
          <a:p>
            <a:pPr lvl="0"/>
            <a:r>
              <a:rPr kumimoji="1" lang="ja-JP" altLang="en-US" dirty="0"/>
              <a:t>チャプタータイトル</a:t>
            </a:r>
            <a:endParaRPr kumimoji="1" lang="en-US" altLang="ja-JP" dirty="0"/>
          </a:p>
        </p:txBody>
      </p:sp>
      <p:sp>
        <p:nvSpPr>
          <p:cNvPr id="21" name="Chapter number1">
            <a:extLst>
              <a:ext uri="{FF2B5EF4-FFF2-40B4-BE49-F238E27FC236}">
                <a16:creationId xmlns:a16="http://schemas.microsoft.com/office/drawing/2014/main" id="{1C68D8A1-BABA-4F19-B3D3-CCE5AB96EE65}"/>
              </a:ext>
            </a:extLst>
          </p:cNvPr>
          <p:cNvSpPr>
            <a:spLocks noGrp="1"/>
          </p:cNvSpPr>
          <p:nvPr>
            <p:ph type="body" sz="quarter" idx="10" hasCustomPrompt="1"/>
          </p:nvPr>
        </p:nvSpPr>
        <p:spPr>
          <a:xfrm>
            <a:off x="3953736" y="1344768"/>
            <a:ext cx="576000" cy="368300"/>
          </a:xfrm>
        </p:spPr>
        <p:txBody>
          <a:bodyPr anchor="ctr">
            <a:noAutofit/>
          </a:bodyPr>
          <a:lstStyle>
            <a:lvl1pPr marL="0" indent="0" algn="r">
              <a:buNone/>
              <a:defRPr sz="2600" spc="150" baseline="0">
                <a:solidFill>
                  <a:schemeClr val="bg1"/>
                </a:solidFill>
              </a:defRPr>
            </a:lvl1pPr>
          </a:lstStyle>
          <a:p>
            <a:pPr lvl="0"/>
            <a:r>
              <a:rPr kumimoji="1" lang="en-US" altLang="ja-JP" dirty="0"/>
              <a:t>01 </a:t>
            </a:r>
          </a:p>
        </p:txBody>
      </p:sp>
      <p:sp>
        <p:nvSpPr>
          <p:cNvPr id="15" name="Index">
            <a:extLst>
              <a:ext uri="{FF2B5EF4-FFF2-40B4-BE49-F238E27FC236}">
                <a16:creationId xmlns:a16="http://schemas.microsoft.com/office/drawing/2014/main" id="{A1ED16B9-B443-4ED6-9919-57028E6F8C50}"/>
              </a:ext>
            </a:extLst>
          </p:cNvPr>
          <p:cNvSpPr txBox="1"/>
          <p:nvPr userDrawn="1"/>
        </p:nvSpPr>
        <p:spPr>
          <a:xfrm>
            <a:off x="1183198" y="1334956"/>
            <a:ext cx="1436915" cy="584775"/>
          </a:xfrm>
          <a:prstGeom prst="rect">
            <a:avLst/>
          </a:prstGeom>
          <a:noFill/>
        </p:spPr>
        <p:txBody>
          <a:bodyPr wrap="square" rtlCol="0" anchor="ctr">
            <a:spAutoFit/>
          </a:bodyPr>
          <a:lstStyle/>
          <a:p>
            <a:pPr algn="ctr"/>
            <a:r>
              <a:rPr kumimoji="1" lang="en-US" altLang="ja-JP" sz="3200" spc="200" baseline="0" dirty="0">
                <a:solidFill>
                  <a:schemeClr val="bg1"/>
                </a:solidFill>
                <a:latin typeface="+mj-lt"/>
              </a:rPr>
              <a:t>INDEX</a:t>
            </a:r>
            <a:endParaRPr kumimoji="1" lang="ja-JP" altLang="en-US" sz="3200" spc="200" baseline="0" dirty="0">
              <a:solidFill>
                <a:schemeClr val="bg1"/>
              </a:solidFill>
              <a:latin typeface="+mj-lt"/>
            </a:endParaRPr>
          </a:p>
        </p:txBody>
      </p:sp>
    </p:spTree>
    <p:extLst>
      <p:ext uri="{BB962C8B-B14F-4D97-AF65-F5344CB8AC3E}">
        <p14:creationId xmlns:p14="http://schemas.microsoft.com/office/powerpoint/2010/main" val="3792863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_Chapter_1">
    <p:bg>
      <p:bgPr>
        <a:solidFill>
          <a:schemeClr val="bg2"/>
        </a:solidFill>
        <a:effectLst/>
      </p:bgPr>
    </p:bg>
    <p:spTree>
      <p:nvGrpSpPr>
        <p:cNvPr id="1" name=""/>
        <p:cNvGrpSpPr/>
        <p:nvPr/>
      </p:nvGrpSpPr>
      <p:grpSpPr>
        <a:xfrm>
          <a:off x="0" y="0"/>
          <a:ext cx="0" cy="0"/>
          <a:chOff x="0" y="0"/>
          <a:chExt cx="0" cy="0"/>
        </a:xfrm>
      </p:grpSpPr>
      <p:grpSp>
        <p:nvGrpSpPr>
          <p:cNvPr id="36" name="Design">
            <a:extLst>
              <a:ext uri="{FF2B5EF4-FFF2-40B4-BE49-F238E27FC236}">
                <a16:creationId xmlns:a16="http://schemas.microsoft.com/office/drawing/2014/main" id="{EE3286DC-95AB-4F48-8E1D-389FA2396EDE}"/>
              </a:ext>
            </a:extLst>
          </p:cNvPr>
          <p:cNvGrpSpPr/>
          <p:nvPr userDrawn="1"/>
        </p:nvGrpSpPr>
        <p:grpSpPr>
          <a:xfrm>
            <a:off x="-503587" y="-716970"/>
            <a:ext cx="13624268" cy="8574638"/>
            <a:chOff x="-503587" y="-716970"/>
            <a:chExt cx="13624268" cy="8574638"/>
          </a:xfrm>
        </p:grpSpPr>
        <p:sp>
          <p:nvSpPr>
            <p:cNvPr id="23" name="Line_Vivid color">
              <a:extLst>
                <a:ext uri="{FF2B5EF4-FFF2-40B4-BE49-F238E27FC236}">
                  <a16:creationId xmlns:a16="http://schemas.microsoft.com/office/drawing/2014/main" id="{D48939B5-667A-4003-83B3-8B74F5B20DFB}"/>
                </a:ext>
              </a:extLst>
            </p:cNvPr>
            <p:cNvSpPr/>
            <p:nvPr/>
          </p:nvSpPr>
          <p:spPr>
            <a:xfrm>
              <a:off x="8819726" y="-716970"/>
              <a:ext cx="827078" cy="1698691"/>
            </a:xfrm>
            <a:custGeom>
              <a:avLst/>
              <a:gdLst>
                <a:gd name="connsiteX0" fmla="*/ 609260 w 827078"/>
                <a:gd name="connsiteY0" fmla="*/ 219494 h 1698691"/>
                <a:gd name="connsiteX1" fmla="*/ 219770 w 827078"/>
                <a:gd name="connsiteY1" fmla="*/ 1482951 h 1698691"/>
              </a:gdLst>
              <a:ahLst/>
              <a:cxnLst>
                <a:cxn ang="0">
                  <a:pos x="connsiteX0" y="connsiteY0"/>
                </a:cxn>
                <a:cxn ang="0">
                  <a:pos x="connsiteX1" y="connsiteY1"/>
                </a:cxn>
              </a:cxnLst>
              <a:rect l="l" t="t" r="r" b="b"/>
              <a:pathLst>
                <a:path w="827078" h="1698691">
                  <a:moveTo>
                    <a:pt x="609260" y="219494"/>
                  </a:moveTo>
                  <a:cubicBezTo>
                    <a:pt x="371253" y="539319"/>
                    <a:pt x="211944" y="999110"/>
                    <a:pt x="219770" y="1482951"/>
                  </a:cubicBezTo>
                </a:path>
              </a:pathLst>
            </a:custGeom>
            <a:noFill/>
            <a:ln w="298450" cap="flat">
              <a:solidFill>
                <a:srgbClr val="17993A"/>
              </a:solidFill>
              <a:prstDash val="solid"/>
              <a:miter/>
            </a:ln>
          </p:spPr>
          <p:txBody>
            <a:bodyPr rtlCol="0" anchor="ctr"/>
            <a:lstStyle/>
            <a:p>
              <a:endParaRPr lang="ja-JP" altLang="en-US"/>
            </a:p>
          </p:txBody>
        </p:sp>
        <p:grpSp>
          <p:nvGrpSpPr>
            <p:cNvPr id="28" name="Accent color">
              <a:extLst>
                <a:ext uri="{FF2B5EF4-FFF2-40B4-BE49-F238E27FC236}">
                  <a16:creationId xmlns:a16="http://schemas.microsoft.com/office/drawing/2014/main" id="{9E027998-74AB-46AA-AA73-3CBD20FED0DB}"/>
                </a:ext>
              </a:extLst>
            </p:cNvPr>
            <p:cNvGrpSpPr/>
            <p:nvPr userDrawn="1"/>
          </p:nvGrpSpPr>
          <p:grpSpPr>
            <a:xfrm>
              <a:off x="1381261" y="2504945"/>
              <a:ext cx="11739420" cy="5352723"/>
              <a:chOff x="1381261" y="2504945"/>
              <a:chExt cx="11739420" cy="5352723"/>
            </a:xfrm>
          </p:grpSpPr>
          <p:sp>
            <p:nvSpPr>
              <p:cNvPr id="20" name="Line">
                <a:extLst>
                  <a:ext uri="{FF2B5EF4-FFF2-40B4-BE49-F238E27FC236}">
                    <a16:creationId xmlns:a16="http://schemas.microsoft.com/office/drawing/2014/main" id="{0F445E6E-BDD5-4B98-BA8D-CF4122AF217B}"/>
                  </a:ext>
                </a:extLst>
              </p:cNvPr>
              <p:cNvSpPr/>
              <p:nvPr/>
            </p:nvSpPr>
            <p:spPr>
              <a:xfrm>
                <a:off x="10302253" y="2504945"/>
                <a:ext cx="2818428" cy="2315819"/>
              </a:xfrm>
              <a:custGeom>
                <a:avLst/>
                <a:gdLst>
                  <a:gd name="connsiteX0" fmla="*/ 219494 w 2818428"/>
                  <a:gd name="connsiteY0" fmla="*/ 219494 h 2315818"/>
                  <a:gd name="connsiteX1" fmla="*/ 2598935 w 2818428"/>
                  <a:gd name="connsiteY1" fmla="*/ 2098997 h 2315818"/>
                </a:gdLst>
                <a:ahLst/>
                <a:cxnLst>
                  <a:cxn ang="0">
                    <a:pos x="connsiteX0" y="connsiteY0"/>
                  </a:cxn>
                  <a:cxn ang="0">
                    <a:pos x="connsiteX1" y="connsiteY1"/>
                  </a:cxn>
                </a:cxnLst>
                <a:rect l="l" t="t" r="r" b="b"/>
                <a:pathLst>
                  <a:path w="2818428" h="2315818">
                    <a:moveTo>
                      <a:pt x="219494" y="219494"/>
                    </a:moveTo>
                    <a:cubicBezTo>
                      <a:pt x="1456930" y="755695"/>
                      <a:pt x="2236674" y="1110575"/>
                      <a:pt x="2598935" y="2098997"/>
                    </a:cubicBezTo>
                  </a:path>
                </a:pathLst>
              </a:custGeom>
              <a:noFill/>
              <a:ln w="298450" cap="flat">
                <a:solidFill>
                  <a:srgbClr val="F2C0BB"/>
                </a:solidFill>
                <a:prstDash val="solid"/>
                <a:miter/>
              </a:ln>
            </p:spPr>
            <p:txBody>
              <a:bodyPr rtlCol="0" anchor="ctr"/>
              <a:lstStyle/>
              <a:p>
                <a:endParaRPr lang="ja-JP" altLang="en-US"/>
              </a:p>
            </p:txBody>
          </p:sp>
          <p:sp>
            <p:nvSpPr>
              <p:cNvPr id="24" name="Line">
                <a:extLst>
                  <a:ext uri="{FF2B5EF4-FFF2-40B4-BE49-F238E27FC236}">
                    <a16:creationId xmlns:a16="http://schemas.microsoft.com/office/drawing/2014/main" id="{B0FB1D6F-4380-46B0-A8AB-55C4A2217F9B}"/>
                  </a:ext>
                </a:extLst>
              </p:cNvPr>
              <p:cNvSpPr/>
              <p:nvPr/>
            </p:nvSpPr>
            <p:spPr>
              <a:xfrm>
                <a:off x="1381261" y="5815421"/>
                <a:ext cx="655300" cy="2042247"/>
              </a:xfrm>
              <a:custGeom>
                <a:avLst/>
                <a:gdLst>
                  <a:gd name="connsiteX0" fmla="*/ 219494 w 655300"/>
                  <a:gd name="connsiteY0" fmla="*/ 219494 h 2042246"/>
                  <a:gd name="connsiteX1" fmla="*/ 402405 w 655300"/>
                  <a:gd name="connsiteY1" fmla="*/ 1825171 h 2042246"/>
                </a:gdLst>
                <a:ahLst/>
                <a:cxnLst>
                  <a:cxn ang="0">
                    <a:pos x="connsiteX0" y="connsiteY0"/>
                  </a:cxn>
                  <a:cxn ang="0">
                    <a:pos x="connsiteX1" y="connsiteY1"/>
                  </a:cxn>
                </a:cxnLst>
                <a:rect l="l" t="t" r="r" b="b"/>
                <a:pathLst>
                  <a:path w="655300" h="2042246">
                    <a:moveTo>
                      <a:pt x="219494" y="219494"/>
                    </a:moveTo>
                    <a:cubicBezTo>
                      <a:pt x="415957" y="722103"/>
                      <a:pt x="487085" y="1264984"/>
                      <a:pt x="402405" y="1825171"/>
                    </a:cubicBezTo>
                  </a:path>
                </a:pathLst>
              </a:custGeom>
              <a:noFill/>
              <a:ln w="298450" cap="flat">
                <a:solidFill>
                  <a:srgbClr val="F2C0BB"/>
                </a:solidFill>
                <a:prstDash val="solid"/>
                <a:miter/>
              </a:ln>
            </p:spPr>
            <p:txBody>
              <a:bodyPr rtlCol="0" anchor="ctr"/>
              <a:lstStyle/>
              <a:p>
                <a:endParaRPr lang="ja-JP" altLang="en-US"/>
              </a:p>
            </p:txBody>
          </p:sp>
        </p:grpSp>
        <p:grpSp>
          <p:nvGrpSpPr>
            <p:cNvPr id="34" name="White">
              <a:extLst>
                <a:ext uri="{FF2B5EF4-FFF2-40B4-BE49-F238E27FC236}">
                  <a16:creationId xmlns:a16="http://schemas.microsoft.com/office/drawing/2014/main" id="{65A92618-DD3A-41CB-A582-9F1C6E987C51}"/>
                </a:ext>
              </a:extLst>
            </p:cNvPr>
            <p:cNvGrpSpPr/>
            <p:nvPr userDrawn="1"/>
          </p:nvGrpSpPr>
          <p:grpSpPr>
            <a:xfrm>
              <a:off x="-503587" y="546488"/>
              <a:ext cx="11238593" cy="5705566"/>
              <a:chOff x="-503587" y="546488"/>
              <a:chExt cx="11238593" cy="5705566"/>
            </a:xfrm>
          </p:grpSpPr>
          <p:sp>
            <p:nvSpPr>
              <p:cNvPr id="22" name="Line">
                <a:extLst>
                  <a:ext uri="{FF2B5EF4-FFF2-40B4-BE49-F238E27FC236}">
                    <a16:creationId xmlns:a16="http://schemas.microsoft.com/office/drawing/2014/main" id="{D8243713-3488-4B78-8AA6-3FF2EB08E7BD}"/>
                  </a:ext>
                </a:extLst>
              </p:cNvPr>
              <p:cNvSpPr/>
              <p:nvPr/>
            </p:nvSpPr>
            <p:spPr>
              <a:xfrm>
                <a:off x="8820002" y="546488"/>
                <a:ext cx="1915004" cy="2392165"/>
              </a:xfrm>
              <a:custGeom>
                <a:avLst/>
                <a:gdLst>
                  <a:gd name="connsiteX0" fmla="*/ 219494 w 1915004"/>
                  <a:gd name="connsiteY0" fmla="*/ 219494 h 2392164"/>
                  <a:gd name="connsiteX1" fmla="*/ 1639269 w 1915004"/>
                  <a:gd name="connsiteY1" fmla="*/ 2150912 h 2392164"/>
                  <a:gd name="connsiteX2" fmla="*/ 1701745 w 1915004"/>
                  <a:gd name="connsiteY2" fmla="*/ 2177952 h 2392164"/>
                </a:gdLst>
                <a:ahLst/>
                <a:cxnLst>
                  <a:cxn ang="0">
                    <a:pos x="connsiteX0" y="connsiteY0"/>
                  </a:cxn>
                  <a:cxn ang="0">
                    <a:pos x="connsiteX1" y="connsiteY1"/>
                  </a:cxn>
                  <a:cxn ang="0">
                    <a:pos x="connsiteX2" y="connsiteY2"/>
                  </a:cxn>
                </a:cxnLst>
                <a:rect l="l" t="t" r="r" b="b"/>
                <a:pathLst>
                  <a:path w="1915004" h="2392164">
                    <a:moveTo>
                      <a:pt x="219494" y="219494"/>
                    </a:moveTo>
                    <a:cubicBezTo>
                      <a:pt x="231073" y="935680"/>
                      <a:pt x="608857" y="1704735"/>
                      <a:pt x="1639269" y="2150912"/>
                    </a:cubicBezTo>
                    <a:lnTo>
                      <a:pt x="1701745" y="2177952"/>
                    </a:lnTo>
                  </a:path>
                </a:pathLst>
              </a:custGeom>
              <a:noFill/>
              <a:ln w="298450" cap="flat">
                <a:solidFill>
                  <a:srgbClr val="FFFFFF"/>
                </a:solidFill>
                <a:prstDash val="solid"/>
                <a:miter/>
              </a:ln>
            </p:spPr>
            <p:txBody>
              <a:bodyPr rtlCol="0" anchor="ctr"/>
              <a:lstStyle/>
              <a:p>
                <a:endParaRPr lang="ja-JP" altLang="en-US"/>
              </a:p>
            </p:txBody>
          </p:sp>
          <p:sp>
            <p:nvSpPr>
              <p:cNvPr id="26" name="Line">
                <a:extLst>
                  <a:ext uri="{FF2B5EF4-FFF2-40B4-BE49-F238E27FC236}">
                    <a16:creationId xmlns:a16="http://schemas.microsoft.com/office/drawing/2014/main" id="{B9E244D3-9951-4988-81A1-EAF608D9C898}"/>
                  </a:ext>
                </a:extLst>
              </p:cNvPr>
              <p:cNvSpPr/>
              <p:nvPr/>
            </p:nvSpPr>
            <p:spPr>
              <a:xfrm>
                <a:off x="-503587" y="3732647"/>
                <a:ext cx="2322181" cy="2519407"/>
              </a:xfrm>
              <a:custGeom>
                <a:avLst/>
                <a:gdLst>
                  <a:gd name="connsiteX0" fmla="*/ 219494 w 2322181"/>
                  <a:gd name="connsiteY0" fmla="*/ 219494 h 2519407"/>
                  <a:gd name="connsiteX1" fmla="*/ 2104342 w 2322181"/>
                  <a:gd name="connsiteY1" fmla="*/ 2302268 h 2519407"/>
                </a:gdLst>
                <a:ahLst/>
                <a:cxnLst>
                  <a:cxn ang="0">
                    <a:pos x="connsiteX0" y="connsiteY0"/>
                  </a:cxn>
                  <a:cxn ang="0">
                    <a:pos x="connsiteX1" y="connsiteY1"/>
                  </a:cxn>
                </a:cxnLst>
                <a:rect l="l" t="t" r="r" b="b"/>
                <a:pathLst>
                  <a:path w="2322181" h="2519407">
                    <a:moveTo>
                      <a:pt x="219494" y="219494"/>
                    </a:moveTo>
                    <a:cubicBezTo>
                      <a:pt x="1101414" y="735845"/>
                      <a:pt x="1776882" y="1464056"/>
                      <a:pt x="2104342" y="2302268"/>
                    </a:cubicBezTo>
                  </a:path>
                </a:pathLst>
              </a:custGeom>
              <a:noFill/>
              <a:ln w="298450" cap="flat">
                <a:solidFill>
                  <a:srgbClr val="FFFFFF"/>
                </a:solidFill>
                <a:prstDash val="solid"/>
                <a:miter/>
              </a:ln>
            </p:spPr>
            <p:txBody>
              <a:bodyPr rtlCol="0" anchor="ctr"/>
              <a:lstStyle/>
              <a:p>
                <a:endParaRPr lang="ja-JP" altLang="en-US"/>
              </a:p>
            </p:txBody>
          </p:sp>
        </p:grpSp>
      </p:gr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34538" y="6466297"/>
            <a:ext cx="882000" cy="115883"/>
          </a:xfrm>
          <a:prstGeom prst="rect">
            <a:avLst/>
          </a:prstGeom>
        </p:spPr>
      </p:pic>
      <p:sp>
        <p:nvSpPr>
          <p:cNvPr id="49" name="Chapter title">
            <a:extLst>
              <a:ext uri="{FF2B5EF4-FFF2-40B4-BE49-F238E27FC236}">
                <a16:creationId xmlns:a16="http://schemas.microsoft.com/office/drawing/2014/main" id="{EF2B3627-76DB-49C2-970D-F63E6E75EC45}"/>
              </a:ext>
            </a:extLst>
          </p:cNvPr>
          <p:cNvSpPr>
            <a:spLocks noGrp="1"/>
          </p:cNvSpPr>
          <p:nvPr>
            <p:ph type="title" hasCustomPrompt="1"/>
          </p:nvPr>
        </p:nvSpPr>
        <p:spPr>
          <a:xfrm>
            <a:off x="3302000" y="3352797"/>
            <a:ext cx="5588000" cy="753333"/>
          </a:xfrm>
        </p:spPr>
        <p:txBody>
          <a:bodyPr>
            <a:noAutofit/>
          </a:bodyPr>
          <a:lstStyle>
            <a:lvl1pPr algn="ctr">
              <a:defRPr kumimoji="1" lang="ja-JP" altLang="en-US" sz="3600" kern="1200" spc="100" baseline="0" dirty="0">
                <a:solidFill>
                  <a:schemeClr val="bg1"/>
                </a:solidFill>
                <a:latin typeface="+mj-ea"/>
                <a:ea typeface="+mj-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kumimoji="1" lang="ja-JP" altLang="en-US" dirty="0"/>
              <a:t>チャプタータイトル</a:t>
            </a:r>
          </a:p>
        </p:txBody>
      </p:sp>
      <p:sp>
        <p:nvSpPr>
          <p:cNvPr id="16" name="Chapter number">
            <a:extLst>
              <a:ext uri="{FF2B5EF4-FFF2-40B4-BE49-F238E27FC236}">
                <a16:creationId xmlns:a16="http://schemas.microsoft.com/office/drawing/2014/main" id="{93AD9472-0079-4F47-88EA-B842A767134C}"/>
              </a:ext>
            </a:extLst>
          </p:cNvPr>
          <p:cNvSpPr>
            <a:spLocks noGrp="1"/>
          </p:cNvSpPr>
          <p:nvPr>
            <p:ph type="body" sz="quarter" idx="10" hasCustomPrompt="1"/>
          </p:nvPr>
        </p:nvSpPr>
        <p:spPr>
          <a:xfrm>
            <a:off x="3302000" y="2840166"/>
            <a:ext cx="5588000" cy="457200"/>
          </a:xfrm>
        </p:spPr>
        <p:txBody>
          <a:bodyPr anchor="ctr">
            <a:noAutofit/>
          </a:bodyPr>
          <a:lstStyle>
            <a:lvl1pPr marL="0" indent="0" algn="ctr">
              <a:buNone/>
              <a:defRPr sz="3000" spc="420" baseline="0">
                <a:solidFill>
                  <a:schemeClr val="bg1"/>
                </a:solidFill>
                <a:latin typeface="+mj-lt"/>
              </a:defRPr>
            </a:lvl1pPr>
          </a:lstStyle>
          <a:p>
            <a:pPr lvl="0"/>
            <a:r>
              <a:rPr kumimoji="1" lang="en-US" altLang="ja-JP" dirty="0"/>
              <a:t>Chapter 1</a:t>
            </a:r>
            <a:endParaRPr kumimoji="1" lang="ja-JP" altLang="en-US" dirty="0"/>
          </a:p>
        </p:txBody>
      </p:sp>
    </p:spTree>
    <p:extLst>
      <p:ext uri="{BB962C8B-B14F-4D97-AF65-F5344CB8AC3E}">
        <p14:creationId xmlns:p14="http://schemas.microsoft.com/office/powerpoint/2010/main" val="3311913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creen_Chapter_2">
    <p:bg>
      <p:bgPr>
        <a:solidFill>
          <a:schemeClr val="bg2"/>
        </a:solidFill>
        <a:effectLst/>
      </p:bgPr>
    </p:bg>
    <p:spTree>
      <p:nvGrpSpPr>
        <p:cNvPr id="1" name=""/>
        <p:cNvGrpSpPr/>
        <p:nvPr/>
      </p:nvGrpSpPr>
      <p:grpSpPr>
        <a:xfrm>
          <a:off x="0" y="0"/>
          <a:ext cx="0" cy="0"/>
          <a:chOff x="0" y="0"/>
          <a:chExt cx="0" cy="0"/>
        </a:xfrm>
      </p:grpSpPr>
      <p:grpSp>
        <p:nvGrpSpPr>
          <p:cNvPr id="27" name="Design">
            <a:extLst>
              <a:ext uri="{FF2B5EF4-FFF2-40B4-BE49-F238E27FC236}">
                <a16:creationId xmlns:a16="http://schemas.microsoft.com/office/drawing/2014/main" id="{C1A06E40-35FE-4EBA-B4A1-1DBC14348A86}"/>
              </a:ext>
            </a:extLst>
          </p:cNvPr>
          <p:cNvGrpSpPr/>
          <p:nvPr userDrawn="1"/>
        </p:nvGrpSpPr>
        <p:grpSpPr>
          <a:xfrm>
            <a:off x="476071" y="-734725"/>
            <a:ext cx="12804863" cy="8570722"/>
            <a:chOff x="476071" y="-734725"/>
            <a:chExt cx="12804863" cy="8570722"/>
          </a:xfrm>
        </p:grpSpPr>
        <p:sp>
          <p:nvSpPr>
            <p:cNvPr id="14" name="Line_White">
              <a:extLst>
                <a:ext uri="{FF2B5EF4-FFF2-40B4-BE49-F238E27FC236}">
                  <a16:creationId xmlns:a16="http://schemas.microsoft.com/office/drawing/2014/main" id="{3C8B61D3-58DE-4739-A255-6B2CA8EF921F}"/>
                </a:ext>
              </a:extLst>
            </p:cNvPr>
            <p:cNvSpPr/>
            <p:nvPr/>
          </p:nvSpPr>
          <p:spPr>
            <a:xfrm>
              <a:off x="3576725" y="701751"/>
              <a:ext cx="1933021" cy="763034"/>
            </a:xfrm>
            <a:custGeom>
              <a:avLst/>
              <a:gdLst>
                <a:gd name="connsiteX0" fmla="*/ 219372 w 1933020"/>
                <a:gd name="connsiteY0" fmla="*/ 523887 h 763034"/>
                <a:gd name="connsiteX1" fmla="*/ 690673 w 1933020"/>
                <a:gd name="connsiteY1" fmla="*/ 538702 h 763034"/>
                <a:gd name="connsiteX2" fmla="*/ 1713648 w 1933020"/>
                <a:gd name="connsiteY2" fmla="*/ 219372 h 763034"/>
              </a:gdLst>
              <a:ahLst/>
              <a:cxnLst>
                <a:cxn ang="0">
                  <a:pos x="connsiteX0" y="connsiteY0"/>
                </a:cxn>
                <a:cxn ang="0">
                  <a:pos x="connsiteX1" y="connsiteY1"/>
                </a:cxn>
                <a:cxn ang="0">
                  <a:pos x="connsiteX2" y="connsiteY2"/>
                </a:cxn>
              </a:cxnLst>
              <a:rect l="l" t="t" r="r" b="b"/>
              <a:pathLst>
                <a:path w="1933020" h="763034">
                  <a:moveTo>
                    <a:pt x="219372" y="523887"/>
                  </a:moveTo>
                  <a:cubicBezTo>
                    <a:pt x="375231" y="548555"/>
                    <a:pt x="533573" y="553533"/>
                    <a:pt x="690673" y="538702"/>
                  </a:cubicBezTo>
                  <a:cubicBezTo>
                    <a:pt x="1090504" y="502840"/>
                    <a:pt x="1431580" y="389783"/>
                    <a:pt x="1713648" y="219372"/>
                  </a:cubicBezTo>
                </a:path>
              </a:pathLst>
            </a:custGeom>
            <a:noFill/>
            <a:ln w="304800" cap="flat">
              <a:solidFill>
                <a:srgbClr val="FFFFFF"/>
              </a:solidFill>
              <a:prstDash val="solid"/>
              <a:miter/>
            </a:ln>
          </p:spPr>
          <p:txBody>
            <a:bodyPr rtlCol="0" anchor="ctr"/>
            <a:lstStyle/>
            <a:p>
              <a:endParaRPr lang="ja-JP" altLang="en-US"/>
            </a:p>
          </p:txBody>
        </p:sp>
        <p:grpSp>
          <p:nvGrpSpPr>
            <p:cNvPr id="21" name="Accent color">
              <a:extLst>
                <a:ext uri="{FF2B5EF4-FFF2-40B4-BE49-F238E27FC236}">
                  <a16:creationId xmlns:a16="http://schemas.microsoft.com/office/drawing/2014/main" id="{0C0DB835-0A69-4014-B079-8F3955EEB971}"/>
                </a:ext>
              </a:extLst>
            </p:cNvPr>
            <p:cNvGrpSpPr/>
            <p:nvPr userDrawn="1"/>
          </p:nvGrpSpPr>
          <p:grpSpPr>
            <a:xfrm>
              <a:off x="5071001" y="-734725"/>
              <a:ext cx="5838168" cy="8570722"/>
              <a:chOff x="5071001" y="-734725"/>
              <a:chExt cx="5838168" cy="8570722"/>
            </a:xfrm>
          </p:grpSpPr>
          <p:sp>
            <p:nvSpPr>
              <p:cNvPr id="13" name="Line">
                <a:extLst>
                  <a:ext uri="{FF2B5EF4-FFF2-40B4-BE49-F238E27FC236}">
                    <a16:creationId xmlns:a16="http://schemas.microsoft.com/office/drawing/2014/main" id="{174B2BAB-83BF-4CF1-AA39-8FE7CDACD7DB}"/>
                  </a:ext>
                </a:extLst>
              </p:cNvPr>
              <p:cNvSpPr/>
              <p:nvPr/>
            </p:nvSpPr>
            <p:spPr>
              <a:xfrm>
                <a:off x="5071001" y="-734725"/>
                <a:ext cx="1392538" cy="1869434"/>
              </a:xfrm>
              <a:custGeom>
                <a:avLst/>
                <a:gdLst>
                  <a:gd name="connsiteX0" fmla="*/ 219372 w 1392538"/>
                  <a:gd name="connsiteY0" fmla="*/ 1655848 h 1869434"/>
                  <a:gd name="connsiteX1" fmla="*/ 1173801 w 1392538"/>
                  <a:gd name="connsiteY1" fmla="*/ 219372 h 1869434"/>
                </a:gdLst>
                <a:ahLst/>
                <a:cxnLst>
                  <a:cxn ang="0">
                    <a:pos x="connsiteX0" y="connsiteY0"/>
                  </a:cxn>
                  <a:cxn ang="0">
                    <a:pos x="connsiteX1" y="connsiteY1"/>
                  </a:cxn>
                </a:cxnLst>
                <a:rect l="l" t="t" r="r" b="b"/>
                <a:pathLst>
                  <a:path w="1392538" h="1869434">
                    <a:moveTo>
                      <a:pt x="219372" y="1655848"/>
                    </a:moveTo>
                    <a:cubicBezTo>
                      <a:pt x="748791" y="1335374"/>
                      <a:pt x="1068439" y="812314"/>
                      <a:pt x="1173801" y="219372"/>
                    </a:cubicBezTo>
                  </a:path>
                </a:pathLst>
              </a:custGeom>
              <a:noFill/>
              <a:ln w="304800" cap="flat">
                <a:solidFill>
                  <a:srgbClr val="F2C0BB"/>
                </a:solidFill>
                <a:prstDash val="solid"/>
                <a:miter/>
              </a:ln>
            </p:spPr>
            <p:txBody>
              <a:bodyPr rtlCol="0" anchor="ctr"/>
              <a:lstStyle/>
              <a:p>
                <a:endParaRPr lang="ja-JP" altLang="en-US"/>
              </a:p>
            </p:txBody>
          </p:sp>
          <p:sp>
            <p:nvSpPr>
              <p:cNvPr id="18" name="Line">
                <a:extLst>
                  <a:ext uri="{FF2B5EF4-FFF2-40B4-BE49-F238E27FC236}">
                    <a16:creationId xmlns:a16="http://schemas.microsoft.com/office/drawing/2014/main" id="{22DD2029-2638-48AC-9FD3-0E4D83967A55}"/>
                  </a:ext>
                </a:extLst>
              </p:cNvPr>
              <p:cNvSpPr/>
              <p:nvPr/>
            </p:nvSpPr>
            <p:spPr>
              <a:xfrm>
                <a:off x="6852369" y="4898314"/>
                <a:ext cx="4056800" cy="2937683"/>
              </a:xfrm>
              <a:custGeom>
                <a:avLst/>
                <a:gdLst>
                  <a:gd name="connsiteX0" fmla="*/ 3837428 w 4056800"/>
                  <a:gd name="connsiteY0" fmla="*/ 219372 h 2937682"/>
                  <a:gd name="connsiteX1" fmla="*/ 2540269 w 4056800"/>
                  <a:gd name="connsiteY1" fmla="*/ 741288 h 2937682"/>
                  <a:gd name="connsiteX2" fmla="*/ 219372 w 4056800"/>
                  <a:gd name="connsiteY2" fmla="*/ 2718819 h 2937682"/>
                </a:gdLst>
                <a:ahLst/>
                <a:cxnLst>
                  <a:cxn ang="0">
                    <a:pos x="connsiteX0" y="connsiteY0"/>
                  </a:cxn>
                  <a:cxn ang="0">
                    <a:pos x="connsiteX1" y="connsiteY1"/>
                  </a:cxn>
                  <a:cxn ang="0">
                    <a:pos x="connsiteX2" y="connsiteY2"/>
                  </a:cxn>
                </a:cxnLst>
                <a:rect l="l" t="t" r="r" b="b"/>
                <a:pathLst>
                  <a:path w="4056800" h="2937682">
                    <a:moveTo>
                      <a:pt x="3837428" y="219372"/>
                    </a:moveTo>
                    <a:cubicBezTo>
                      <a:pt x="3381744" y="328658"/>
                      <a:pt x="2944660" y="504520"/>
                      <a:pt x="2540269" y="741288"/>
                    </a:cubicBezTo>
                    <a:cubicBezTo>
                      <a:pt x="1268926" y="1487917"/>
                      <a:pt x="1470749" y="2395992"/>
                      <a:pt x="219372" y="2718819"/>
                    </a:cubicBezTo>
                  </a:path>
                </a:pathLst>
              </a:custGeom>
              <a:noFill/>
              <a:ln w="304800" cap="flat">
                <a:solidFill>
                  <a:srgbClr val="F2C0BB"/>
                </a:solidFill>
                <a:prstDash val="solid"/>
                <a:miter/>
              </a:ln>
            </p:spPr>
            <p:txBody>
              <a:bodyPr rtlCol="0" anchor="ctr"/>
              <a:lstStyle/>
              <a:p>
                <a:endParaRPr lang="ja-JP" altLang="en-US"/>
              </a:p>
            </p:txBody>
          </p:sp>
        </p:grpSp>
        <p:grpSp>
          <p:nvGrpSpPr>
            <p:cNvPr id="25" name="Vivid color">
              <a:extLst>
                <a:ext uri="{FF2B5EF4-FFF2-40B4-BE49-F238E27FC236}">
                  <a16:creationId xmlns:a16="http://schemas.microsoft.com/office/drawing/2014/main" id="{EC616150-D078-42E8-8BB0-A587AA1460CF}"/>
                </a:ext>
              </a:extLst>
            </p:cNvPr>
            <p:cNvGrpSpPr/>
            <p:nvPr userDrawn="1"/>
          </p:nvGrpSpPr>
          <p:grpSpPr>
            <a:xfrm>
              <a:off x="476071" y="-613466"/>
              <a:ext cx="12804863" cy="6124279"/>
              <a:chOff x="476071" y="-613466"/>
              <a:chExt cx="12804863" cy="6124279"/>
            </a:xfrm>
          </p:grpSpPr>
          <p:sp>
            <p:nvSpPr>
              <p:cNvPr id="17" name="Line">
                <a:extLst>
                  <a:ext uri="{FF2B5EF4-FFF2-40B4-BE49-F238E27FC236}">
                    <a16:creationId xmlns:a16="http://schemas.microsoft.com/office/drawing/2014/main" id="{987920BF-BFE2-4025-8C43-7F6A18BA8719}"/>
                  </a:ext>
                </a:extLst>
              </p:cNvPr>
              <p:cNvSpPr/>
              <p:nvPr/>
            </p:nvSpPr>
            <p:spPr>
              <a:xfrm>
                <a:off x="476071" y="-613466"/>
                <a:ext cx="3535393" cy="2053834"/>
              </a:xfrm>
              <a:custGeom>
                <a:avLst/>
                <a:gdLst>
                  <a:gd name="connsiteX0" fmla="*/ 219372 w 3535393"/>
                  <a:gd name="connsiteY0" fmla="*/ 219372 h 2053834"/>
                  <a:gd name="connsiteX1" fmla="*/ 3320027 w 3535393"/>
                  <a:gd name="connsiteY1" fmla="*/ 1839104 h 2053834"/>
                </a:gdLst>
                <a:ahLst/>
                <a:cxnLst>
                  <a:cxn ang="0">
                    <a:pos x="connsiteX0" y="connsiteY0"/>
                  </a:cxn>
                  <a:cxn ang="0">
                    <a:pos x="connsiteX1" y="connsiteY1"/>
                  </a:cxn>
                </a:cxnLst>
                <a:rect l="l" t="t" r="r" b="b"/>
                <a:pathLst>
                  <a:path w="3535393" h="2053834">
                    <a:moveTo>
                      <a:pt x="219372" y="219372"/>
                    </a:moveTo>
                    <a:cubicBezTo>
                      <a:pt x="1720198" y="660788"/>
                      <a:pt x="2294063" y="1673843"/>
                      <a:pt x="3320027" y="1839104"/>
                    </a:cubicBezTo>
                  </a:path>
                </a:pathLst>
              </a:custGeom>
              <a:noFill/>
              <a:ln w="304800" cap="flat">
                <a:solidFill>
                  <a:srgbClr val="17993A"/>
                </a:solidFill>
                <a:prstDash val="solid"/>
                <a:miter/>
              </a:ln>
            </p:spPr>
            <p:txBody>
              <a:bodyPr rtlCol="0" anchor="ctr"/>
              <a:lstStyle/>
              <a:p>
                <a:endParaRPr lang="ja-JP" altLang="en-US"/>
              </a:p>
            </p:txBody>
          </p:sp>
          <p:sp>
            <p:nvSpPr>
              <p:cNvPr id="19" name="Line">
                <a:extLst>
                  <a:ext uri="{FF2B5EF4-FFF2-40B4-BE49-F238E27FC236}">
                    <a16:creationId xmlns:a16="http://schemas.microsoft.com/office/drawing/2014/main" id="{2D044A5A-A8F0-4926-9924-F78E4B7AC7EE}"/>
                  </a:ext>
                </a:extLst>
              </p:cNvPr>
              <p:cNvSpPr/>
              <p:nvPr/>
            </p:nvSpPr>
            <p:spPr>
              <a:xfrm>
                <a:off x="10470424" y="4773213"/>
                <a:ext cx="2810510" cy="737600"/>
              </a:xfrm>
              <a:custGeom>
                <a:avLst/>
                <a:gdLst>
                  <a:gd name="connsiteX0" fmla="*/ 2595080 w 2810510"/>
                  <a:gd name="connsiteY0" fmla="*/ 523214 h 737600"/>
                  <a:gd name="connsiteX1" fmla="*/ 219372 w 2810510"/>
                  <a:gd name="connsiteY1" fmla="*/ 344346 h 737600"/>
                </a:gdLst>
                <a:ahLst/>
                <a:cxnLst>
                  <a:cxn ang="0">
                    <a:pos x="connsiteX0" y="connsiteY0"/>
                  </a:cxn>
                  <a:cxn ang="0">
                    <a:pos x="connsiteX1" y="connsiteY1"/>
                  </a:cxn>
                </a:cxnLst>
                <a:rect l="l" t="t" r="r" b="b"/>
                <a:pathLst>
                  <a:path w="2810510" h="737600">
                    <a:moveTo>
                      <a:pt x="2595080" y="523214"/>
                    </a:moveTo>
                    <a:cubicBezTo>
                      <a:pt x="2010723" y="197016"/>
                      <a:pt x="1124267" y="127135"/>
                      <a:pt x="219372" y="344346"/>
                    </a:cubicBezTo>
                  </a:path>
                </a:pathLst>
              </a:custGeom>
              <a:noFill/>
              <a:ln w="304800" cap="flat">
                <a:solidFill>
                  <a:srgbClr val="17993A"/>
                </a:solidFill>
                <a:prstDash val="solid"/>
                <a:miter/>
              </a:ln>
            </p:spPr>
            <p:txBody>
              <a:bodyPr rtlCol="0" anchor="ctr"/>
              <a:lstStyle/>
              <a:p>
                <a:endParaRPr lang="ja-JP" altLang="en-US"/>
              </a:p>
            </p:txBody>
          </p:sp>
        </p:grpSp>
      </p:gr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34538" y="6466297"/>
            <a:ext cx="882000" cy="115883"/>
          </a:xfrm>
          <a:prstGeom prst="rect">
            <a:avLst/>
          </a:prstGeom>
        </p:spPr>
      </p:pic>
      <p:sp>
        <p:nvSpPr>
          <p:cNvPr id="33" name="Chapter title">
            <a:extLst>
              <a:ext uri="{FF2B5EF4-FFF2-40B4-BE49-F238E27FC236}">
                <a16:creationId xmlns:a16="http://schemas.microsoft.com/office/drawing/2014/main" id="{36F31430-0B08-48B1-A0BC-5365ABD3DA7A}"/>
              </a:ext>
            </a:extLst>
          </p:cNvPr>
          <p:cNvSpPr>
            <a:spLocks noGrp="1"/>
          </p:cNvSpPr>
          <p:nvPr>
            <p:ph type="title" hasCustomPrompt="1"/>
          </p:nvPr>
        </p:nvSpPr>
        <p:spPr>
          <a:xfrm>
            <a:off x="3302000" y="3352107"/>
            <a:ext cx="5588000" cy="753333"/>
          </a:xfrm>
        </p:spPr>
        <p:txBody>
          <a:bodyPr>
            <a:noAutofit/>
          </a:bodyPr>
          <a:lstStyle>
            <a:lvl1pPr algn="ctr">
              <a:defRPr kumimoji="1" lang="ja-JP" altLang="en-US" sz="3600" kern="1200" spc="100" baseline="0" dirty="0">
                <a:solidFill>
                  <a:schemeClr val="bg1"/>
                </a:solidFill>
                <a:latin typeface="+mj-ea"/>
                <a:ea typeface="+mj-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kumimoji="1" lang="ja-JP" altLang="en-US" dirty="0"/>
              <a:t>チャプタータイトル</a:t>
            </a:r>
          </a:p>
        </p:txBody>
      </p:sp>
      <p:sp>
        <p:nvSpPr>
          <p:cNvPr id="16" name="Chapter number">
            <a:extLst>
              <a:ext uri="{FF2B5EF4-FFF2-40B4-BE49-F238E27FC236}">
                <a16:creationId xmlns:a16="http://schemas.microsoft.com/office/drawing/2014/main" id="{93AD9472-0079-4F47-88EA-B842A767134C}"/>
              </a:ext>
            </a:extLst>
          </p:cNvPr>
          <p:cNvSpPr>
            <a:spLocks noGrp="1"/>
          </p:cNvSpPr>
          <p:nvPr userDrawn="1">
            <p:ph type="body" sz="quarter" idx="10" hasCustomPrompt="1"/>
          </p:nvPr>
        </p:nvSpPr>
        <p:spPr>
          <a:xfrm>
            <a:off x="3302000" y="2840166"/>
            <a:ext cx="5588000" cy="457200"/>
          </a:xfrm>
        </p:spPr>
        <p:txBody>
          <a:bodyPr anchor="ctr">
            <a:noAutofit/>
          </a:bodyPr>
          <a:lstStyle>
            <a:lvl1pPr marL="0" indent="0" algn="ctr">
              <a:buNone/>
              <a:defRPr sz="3000" spc="420" baseline="0">
                <a:solidFill>
                  <a:schemeClr val="bg1"/>
                </a:solidFill>
                <a:latin typeface="+mj-lt"/>
              </a:defRPr>
            </a:lvl1pPr>
          </a:lstStyle>
          <a:p>
            <a:pPr lvl="0"/>
            <a:r>
              <a:rPr kumimoji="1" lang="en-US" altLang="ja-JP" dirty="0"/>
              <a:t>Chapter 2</a:t>
            </a:r>
            <a:endParaRPr kumimoji="1" lang="ja-JP" altLang="en-US" dirty="0"/>
          </a:p>
        </p:txBody>
      </p:sp>
    </p:spTree>
    <p:extLst>
      <p:ext uri="{BB962C8B-B14F-4D97-AF65-F5344CB8AC3E}">
        <p14:creationId xmlns:p14="http://schemas.microsoft.com/office/powerpoint/2010/main" val="3916671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creen_Chapter_3">
    <p:bg>
      <p:bgPr>
        <a:solidFill>
          <a:schemeClr val="bg2"/>
        </a:solidFill>
        <a:effectLst/>
      </p:bgPr>
    </p:bg>
    <p:spTree>
      <p:nvGrpSpPr>
        <p:cNvPr id="1" name=""/>
        <p:cNvGrpSpPr/>
        <p:nvPr/>
      </p:nvGrpSpPr>
      <p:grpSpPr>
        <a:xfrm>
          <a:off x="0" y="0"/>
          <a:ext cx="0" cy="0"/>
          <a:chOff x="0" y="0"/>
          <a:chExt cx="0" cy="0"/>
        </a:xfrm>
      </p:grpSpPr>
      <p:grpSp>
        <p:nvGrpSpPr>
          <p:cNvPr id="9" name="Design">
            <a:extLst>
              <a:ext uri="{FF2B5EF4-FFF2-40B4-BE49-F238E27FC236}">
                <a16:creationId xmlns:a16="http://schemas.microsoft.com/office/drawing/2014/main" id="{3B615031-CC56-46F3-93FC-0F852E83614F}"/>
              </a:ext>
            </a:extLst>
          </p:cNvPr>
          <p:cNvGrpSpPr/>
          <p:nvPr userDrawn="1"/>
        </p:nvGrpSpPr>
        <p:grpSpPr>
          <a:xfrm>
            <a:off x="-748278" y="-764099"/>
            <a:ext cx="9368796" cy="5055152"/>
            <a:chOff x="-748278" y="-764099"/>
            <a:chExt cx="9368796" cy="5055152"/>
          </a:xfrm>
        </p:grpSpPr>
        <p:sp>
          <p:nvSpPr>
            <p:cNvPr id="6" name="Line_Vivid color">
              <a:extLst>
                <a:ext uri="{FF2B5EF4-FFF2-40B4-BE49-F238E27FC236}">
                  <a16:creationId xmlns:a16="http://schemas.microsoft.com/office/drawing/2014/main" id="{BFE9AE0D-8C2E-4874-8F10-7C48D7920B27}"/>
                </a:ext>
              </a:extLst>
            </p:cNvPr>
            <p:cNvSpPr/>
            <p:nvPr/>
          </p:nvSpPr>
          <p:spPr>
            <a:xfrm>
              <a:off x="5111463" y="-764099"/>
              <a:ext cx="3509055" cy="2167732"/>
            </a:xfrm>
            <a:custGeom>
              <a:avLst/>
              <a:gdLst>
                <a:gd name="connsiteX0" fmla="*/ 219316 w 3509055"/>
                <a:gd name="connsiteY0" fmla="*/ 1952103 h 2167731"/>
                <a:gd name="connsiteX1" fmla="*/ 3291075 w 3509055"/>
                <a:gd name="connsiteY1" fmla="*/ 219316 h 2167731"/>
              </a:gdLst>
              <a:ahLst/>
              <a:cxnLst>
                <a:cxn ang="0">
                  <a:pos x="connsiteX0" y="connsiteY0"/>
                </a:cxn>
                <a:cxn ang="0">
                  <a:pos x="connsiteX1" y="connsiteY1"/>
                </a:cxn>
              </a:cxnLst>
              <a:rect l="l" t="t" r="r" b="b"/>
              <a:pathLst>
                <a:path w="3509055" h="2167731">
                  <a:moveTo>
                    <a:pt x="219316" y="1952103"/>
                  </a:moveTo>
                  <a:cubicBezTo>
                    <a:pt x="1939007" y="421150"/>
                    <a:pt x="2426652" y="494192"/>
                    <a:pt x="3291075" y="219316"/>
                  </a:cubicBezTo>
                </a:path>
              </a:pathLst>
            </a:custGeom>
            <a:noFill/>
            <a:ln w="311150" cap="flat">
              <a:solidFill>
                <a:srgbClr val="17993A"/>
              </a:solidFill>
              <a:prstDash val="solid"/>
              <a:miter/>
            </a:ln>
          </p:spPr>
          <p:txBody>
            <a:bodyPr rtlCol="0" anchor="ctr"/>
            <a:lstStyle/>
            <a:p>
              <a:endParaRPr lang="ja-JP" altLang="en-US"/>
            </a:p>
          </p:txBody>
        </p:sp>
        <p:sp>
          <p:nvSpPr>
            <p:cNvPr id="7" name="Line_Accent color">
              <a:extLst>
                <a:ext uri="{FF2B5EF4-FFF2-40B4-BE49-F238E27FC236}">
                  <a16:creationId xmlns:a16="http://schemas.microsoft.com/office/drawing/2014/main" id="{CFE3D6B2-3482-4E9A-88BC-D799D944AF09}"/>
                </a:ext>
              </a:extLst>
            </p:cNvPr>
            <p:cNvSpPr/>
            <p:nvPr/>
          </p:nvSpPr>
          <p:spPr>
            <a:xfrm>
              <a:off x="1424285" y="968688"/>
              <a:ext cx="4125683" cy="2142304"/>
            </a:xfrm>
            <a:custGeom>
              <a:avLst/>
              <a:gdLst>
                <a:gd name="connsiteX0" fmla="*/ 219316 w 4125682"/>
                <a:gd name="connsiteY0" fmla="*/ 1128810 h 2142303"/>
                <a:gd name="connsiteX1" fmla="*/ 3234243 w 4125682"/>
                <a:gd name="connsiteY1" fmla="*/ 840393 h 2142303"/>
                <a:gd name="connsiteX2" fmla="*/ 3906494 w 4125682"/>
                <a:gd name="connsiteY2" fmla="*/ 219316 h 2142303"/>
              </a:gdLst>
              <a:ahLst/>
              <a:cxnLst>
                <a:cxn ang="0">
                  <a:pos x="connsiteX0" y="connsiteY0"/>
                </a:cxn>
                <a:cxn ang="0">
                  <a:pos x="connsiteX1" y="connsiteY1"/>
                </a:cxn>
                <a:cxn ang="0">
                  <a:pos x="connsiteX2" y="connsiteY2"/>
                </a:cxn>
              </a:cxnLst>
              <a:rect l="l" t="t" r="r" b="b"/>
              <a:pathLst>
                <a:path w="4125682" h="2142303">
                  <a:moveTo>
                    <a:pt x="219316" y="1128810"/>
                  </a:moveTo>
                  <a:cubicBezTo>
                    <a:pt x="527820" y="1989228"/>
                    <a:pt x="1514488" y="2480114"/>
                    <a:pt x="3234243" y="840393"/>
                  </a:cubicBezTo>
                  <a:cubicBezTo>
                    <a:pt x="3477779" y="608236"/>
                    <a:pt x="3700910" y="402334"/>
                    <a:pt x="3906494" y="219316"/>
                  </a:cubicBezTo>
                </a:path>
              </a:pathLst>
            </a:custGeom>
            <a:noFill/>
            <a:ln w="311150" cap="flat">
              <a:solidFill>
                <a:srgbClr val="F2C0BB"/>
              </a:solidFill>
              <a:prstDash val="solid"/>
              <a:miter/>
            </a:ln>
          </p:spPr>
          <p:txBody>
            <a:bodyPr rtlCol="0" anchor="ctr"/>
            <a:lstStyle/>
            <a:p>
              <a:endParaRPr lang="ja-JP" altLang="en-US"/>
            </a:p>
          </p:txBody>
        </p:sp>
        <p:sp>
          <p:nvSpPr>
            <p:cNvPr id="8" name="Line_White">
              <a:extLst>
                <a:ext uri="{FF2B5EF4-FFF2-40B4-BE49-F238E27FC236}">
                  <a16:creationId xmlns:a16="http://schemas.microsoft.com/office/drawing/2014/main" id="{601DD4B3-AF62-4DED-8008-33BAF4265C87}"/>
                </a:ext>
              </a:extLst>
            </p:cNvPr>
            <p:cNvSpPr/>
            <p:nvPr/>
          </p:nvSpPr>
          <p:spPr>
            <a:xfrm>
              <a:off x="-748278" y="216226"/>
              <a:ext cx="4030328" cy="4074827"/>
            </a:xfrm>
            <a:custGeom>
              <a:avLst/>
              <a:gdLst>
                <a:gd name="connsiteX0" fmla="*/ 219316 w 4030328"/>
                <a:gd name="connsiteY0" fmla="*/ 3858167 h 4074827"/>
                <a:gd name="connsiteX1" fmla="*/ 3814890 w 4030328"/>
                <a:gd name="connsiteY1" fmla="*/ 1415750 h 4074827"/>
                <a:gd name="connsiteX2" fmla="*/ 2304407 w 4030328"/>
                <a:gd name="connsiteY2" fmla="*/ 982522 h 4074827"/>
                <a:gd name="connsiteX3" fmla="*/ 2391879 w 4030328"/>
                <a:gd name="connsiteY3" fmla="*/ 1881272 h 4074827"/>
              </a:gdLst>
              <a:ahLst/>
              <a:cxnLst>
                <a:cxn ang="0">
                  <a:pos x="connsiteX0" y="connsiteY0"/>
                </a:cxn>
                <a:cxn ang="0">
                  <a:pos x="connsiteX1" y="connsiteY1"/>
                </a:cxn>
                <a:cxn ang="0">
                  <a:pos x="connsiteX2" y="connsiteY2"/>
                </a:cxn>
                <a:cxn ang="0">
                  <a:pos x="connsiteX3" y="connsiteY3"/>
                </a:cxn>
              </a:cxnLst>
              <a:rect l="l" t="t" r="r" b="b"/>
              <a:pathLst>
                <a:path w="4030328" h="4074827">
                  <a:moveTo>
                    <a:pt x="219316" y="3858167"/>
                  </a:moveTo>
                  <a:cubicBezTo>
                    <a:pt x="2543684" y="3562250"/>
                    <a:pt x="3818005" y="2764702"/>
                    <a:pt x="3814890" y="1415750"/>
                  </a:cubicBezTo>
                  <a:cubicBezTo>
                    <a:pt x="3811775" y="66798"/>
                    <a:pt x="2474011" y="-229819"/>
                    <a:pt x="2304407" y="982522"/>
                  </a:cubicBezTo>
                  <a:cubicBezTo>
                    <a:pt x="2262705" y="1280664"/>
                    <a:pt x="2291185" y="1600675"/>
                    <a:pt x="2391879" y="1881272"/>
                  </a:cubicBezTo>
                </a:path>
              </a:pathLst>
            </a:custGeom>
            <a:noFill/>
            <a:ln w="311150" cap="flat">
              <a:solidFill>
                <a:srgbClr val="FFFFFF"/>
              </a:solidFill>
              <a:prstDash val="solid"/>
              <a:miter/>
            </a:ln>
          </p:spPr>
          <p:txBody>
            <a:bodyPr rtlCol="0" anchor="ctr"/>
            <a:lstStyle/>
            <a:p>
              <a:endParaRPr lang="ja-JP" altLang="en-US"/>
            </a:p>
          </p:txBody>
        </p:sp>
      </p:gr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34538" y="6466297"/>
            <a:ext cx="882000" cy="115883"/>
          </a:xfrm>
          <a:prstGeom prst="rect">
            <a:avLst/>
          </a:prstGeom>
        </p:spPr>
      </p:pic>
      <p:sp>
        <p:nvSpPr>
          <p:cNvPr id="10" name="Chapter title">
            <a:extLst>
              <a:ext uri="{FF2B5EF4-FFF2-40B4-BE49-F238E27FC236}">
                <a16:creationId xmlns:a16="http://schemas.microsoft.com/office/drawing/2014/main" id="{44FE00D8-F681-410E-B1C6-3BCF465840B9}"/>
              </a:ext>
            </a:extLst>
          </p:cNvPr>
          <p:cNvSpPr>
            <a:spLocks noGrp="1"/>
          </p:cNvSpPr>
          <p:nvPr>
            <p:ph type="title" hasCustomPrompt="1"/>
          </p:nvPr>
        </p:nvSpPr>
        <p:spPr>
          <a:xfrm>
            <a:off x="3302000" y="3352798"/>
            <a:ext cx="5588000" cy="753333"/>
          </a:xfrm>
        </p:spPr>
        <p:txBody>
          <a:bodyPr>
            <a:noAutofit/>
          </a:bodyPr>
          <a:lstStyle>
            <a:lvl1pPr algn="ctr">
              <a:defRPr kumimoji="1" lang="ja-JP" altLang="en-US" sz="3600" kern="1200" spc="100" baseline="0" dirty="0">
                <a:solidFill>
                  <a:schemeClr val="bg1"/>
                </a:solidFill>
                <a:latin typeface="+mj-ea"/>
                <a:ea typeface="+mj-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kumimoji="1" lang="ja-JP" altLang="en-US" dirty="0"/>
              <a:t>チャプタータイトル</a:t>
            </a:r>
          </a:p>
        </p:txBody>
      </p:sp>
      <p:sp>
        <p:nvSpPr>
          <p:cNvPr id="14" name="Chapter number">
            <a:extLst>
              <a:ext uri="{FF2B5EF4-FFF2-40B4-BE49-F238E27FC236}">
                <a16:creationId xmlns:a16="http://schemas.microsoft.com/office/drawing/2014/main" id="{BA611D03-526B-40F8-9A9B-D92D18B2CE0A}"/>
              </a:ext>
            </a:extLst>
          </p:cNvPr>
          <p:cNvSpPr>
            <a:spLocks noGrp="1"/>
          </p:cNvSpPr>
          <p:nvPr>
            <p:ph type="body" sz="quarter" idx="10" hasCustomPrompt="1"/>
          </p:nvPr>
        </p:nvSpPr>
        <p:spPr>
          <a:xfrm>
            <a:off x="3302000" y="2840166"/>
            <a:ext cx="5588000" cy="457200"/>
          </a:xfrm>
        </p:spPr>
        <p:txBody>
          <a:bodyPr anchor="ctr">
            <a:noAutofit/>
          </a:bodyPr>
          <a:lstStyle>
            <a:lvl1pPr marL="0" indent="0" algn="ctr">
              <a:buNone/>
              <a:defRPr sz="3000" spc="420" baseline="0">
                <a:solidFill>
                  <a:schemeClr val="bg1"/>
                </a:solidFill>
                <a:latin typeface="+mj-lt"/>
              </a:defRPr>
            </a:lvl1pPr>
          </a:lstStyle>
          <a:p>
            <a:pPr lvl="0"/>
            <a:r>
              <a:rPr kumimoji="1" lang="en-US" altLang="ja-JP" dirty="0"/>
              <a:t>Chapter 3</a:t>
            </a:r>
            <a:endParaRPr kumimoji="1" lang="ja-JP" altLang="en-US" dirty="0"/>
          </a:p>
        </p:txBody>
      </p:sp>
    </p:spTree>
    <p:extLst>
      <p:ext uri="{BB962C8B-B14F-4D97-AF65-F5344CB8AC3E}">
        <p14:creationId xmlns:p14="http://schemas.microsoft.com/office/powerpoint/2010/main" val="4091354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creen_Slide_White">
    <p:bg>
      <p:bgPr>
        <a:solidFill>
          <a:schemeClr val="accent4"/>
        </a:solidFill>
        <a:effectLst/>
      </p:bgPr>
    </p:bg>
    <p:spTree>
      <p:nvGrpSpPr>
        <p:cNvPr id="1" name=""/>
        <p:cNvGrpSpPr/>
        <p:nvPr/>
      </p:nvGrpSpPr>
      <p:grpSpPr>
        <a:xfrm>
          <a:off x="0" y="0"/>
          <a:ext cx="0" cy="0"/>
          <a:chOff x="0" y="0"/>
          <a:chExt cx="0" cy="0"/>
        </a:xfrm>
      </p:grpSpPr>
      <p:grpSp>
        <p:nvGrpSpPr>
          <p:cNvPr id="20" name="Design">
            <a:extLst>
              <a:ext uri="{FF2B5EF4-FFF2-40B4-BE49-F238E27FC236}">
                <a16:creationId xmlns:a16="http://schemas.microsoft.com/office/drawing/2014/main" id="{6CC77CD5-10B1-4F0D-A6B0-22454FEF2D90}"/>
              </a:ext>
            </a:extLst>
          </p:cNvPr>
          <p:cNvGrpSpPr/>
          <p:nvPr userDrawn="1"/>
        </p:nvGrpSpPr>
        <p:grpSpPr>
          <a:xfrm>
            <a:off x="11438162" y="6254792"/>
            <a:ext cx="832736" cy="455067"/>
            <a:chOff x="11385773" y="6159541"/>
            <a:chExt cx="832736" cy="455067"/>
          </a:xfrm>
        </p:grpSpPr>
        <p:sp>
          <p:nvSpPr>
            <p:cNvPr id="21" name="Line_White">
              <a:extLst>
                <a:ext uri="{FF2B5EF4-FFF2-40B4-BE49-F238E27FC236}">
                  <a16:creationId xmlns:a16="http://schemas.microsoft.com/office/drawing/2014/main" id="{D6FCA2FE-ACCA-45B5-AEC5-C94A86DB25D3}"/>
                </a:ext>
              </a:extLst>
            </p:cNvPr>
            <p:cNvSpPr/>
            <p:nvPr/>
          </p:nvSpPr>
          <p:spPr>
            <a:xfrm>
              <a:off x="11820325" y="6205837"/>
              <a:ext cx="398184" cy="290737"/>
            </a:xfrm>
            <a:custGeom>
              <a:avLst/>
              <a:gdLst>
                <a:gd name="connsiteX0" fmla="*/ 53950 w 398183"/>
                <a:gd name="connsiteY0" fmla="*/ 42663 h 290737"/>
                <a:gd name="connsiteX1" fmla="*/ 148756 w 398183"/>
                <a:gd name="connsiteY1" fmla="*/ 238594 h 290737"/>
                <a:gd name="connsiteX2" fmla="*/ 360805 w 398183"/>
                <a:gd name="connsiteY2" fmla="*/ 220581 h 290737"/>
              </a:gdLst>
              <a:ahLst/>
              <a:cxnLst>
                <a:cxn ang="0">
                  <a:pos x="connsiteX0" y="connsiteY0"/>
                </a:cxn>
                <a:cxn ang="0">
                  <a:pos x="connsiteX1" y="connsiteY1"/>
                </a:cxn>
                <a:cxn ang="0">
                  <a:pos x="connsiteX2" y="connsiteY2"/>
                </a:cxn>
              </a:cxnLst>
              <a:rect l="l" t="t" r="r" b="b"/>
              <a:pathLst>
                <a:path w="398183" h="290737">
                  <a:moveTo>
                    <a:pt x="53950" y="42663"/>
                  </a:moveTo>
                  <a:cubicBezTo>
                    <a:pt x="17988" y="124133"/>
                    <a:pt x="72911" y="215904"/>
                    <a:pt x="148756" y="238594"/>
                  </a:cubicBezTo>
                  <a:cubicBezTo>
                    <a:pt x="227318" y="261853"/>
                    <a:pt x="295958" y="248202"/>
                    <a:pt x="360805" y="220581"/>
                  </a:cubicBezTo>
                </a:path>
              </a:pathLst>
            </a:custGeom>
            <a:noFill/>
            <a:ln w="60325" cap="flat">
              <a:solidFill>
                <a:srgbClr val="FFFFFF"/>
              </a:solidFill>
              <a:prstDash val="solid"/>
              <a:miter/>
            </a:ln>
          </p:spPr>
          <p:txBody>
            <a:bodyPr rtlCol="0" anchor="ctr"/>
            <a:lstStyle/>
            <a:p>
              <a:endParaRPr lang="ja-JP" altLang="en-US"/>
            </a:p>
          </p:txBody>
        </p:sp>
        <p:sp>
          <p:nvSpPr>
            <p:cNvPr id="22" name="Line_Vivid color">
              <a:extLst>
                <a:ext uri="{FF2B5EF4-FFF2-40B4-BE49-F238E27FC236}">
                  <a16:creationId xmlns:a16="http://schemas.microsoft.com/office/drawing/2014/main" id="{2023568B-CDAE-47CD-87D9-85678DEEC99D}"/>
                </a:ext>
              </a:extLst>
            </p:cNvPr>
            <p:cNvSpPr/>
            <p:nvPr/>
          </p:nvSpPr>
          <p:spPr>
            <a:xfrm>
              <a:off x="11385773" y="6159541"/>
              <a:ext cx="682600" cy="455067"/>
            </a:xfrm>
            <a:custGeom>
              <a:avLst/>
              <a:gdLst>
                <a:gd name="connsiteX0" fmla="*/ 42663 w 682600"/>
                <a:gd name="connsiteY0" fmla="*/ 327868 h 455066"/>
                <a:gd name="connsiteX1" fmla="*/ 641581 w 682600"/>
                <a:gd name="connsiteY1" fmla="*/ 157661 h 455066"/>
                <a:gd name="connsiteX2" fmla="*/ 488502 w 682600"/>
                <a:gd name="connsiteY2" fmla="*/ 88958 h 455066"/>
              </a:gdLst>
              <a:ahLst/>
              <a:cxnLst>
                <a:cxn ang="0">
                  <a:pos x="connsiteX0" y="connsiteY0"/>
                </a:cxn>
                <a:cxn ang="0">
                  <a:pos x="connsiteX1" y="connsiteY1"/>
                </a:cxn>
                <a:cxn ang="0">
                  <a:pos x="connsiteX2" y="connsiteY2"/>
                </a:cxn>
              </a:cxnLst>
              <a:rect l="l" t="t" r="r" b="b"/>
              <a:pathLst>
                <a:path w="682600" h="455066">
                  <a:moveTo>
                    <a:pt x="42663" y="327868"/>
                  </a:moveTo>
                  <a:cubicBezTo>
                    <a:pt x="194858" y="544277"/>
                    <a:pt x="607515" y="324581"/>
                    <a:pt x="641581" y="157661"/>
                  </a:cubicBezTo>
                  <a:cubicBezTo>
                    <a:pt x="667621" y="29989"/>
                    <a:pt x="522948" y="10965"/>
                    <a:pt x="488502" y="88958"/>
                  </a:cubicBezTo>
                </a:path>
              </a:pathLst>
            </a:custGeom>
            <a:noFill/>
            <a:ln w="60325" cap="flat">
              <a:solidFill>
                <a:srgbClr val="17993A"/>
              </a:solidFill>
              <a:prstDash val="solid"/>
              <a:miter/>
            </a:ln>
          </p:spPr>
          <p:txBody>
            <a:bodyPr rtlCol="0" anchor="ctr"/>
            <a:lstStyle/>
            <a:p>
              <a:endParaRPr lang="ja-JP" altLang="en-US"/>
            </a:p>
          </p:txBody>
        </p:sp>
      </p:grpSp>
      <p:sp>
        <p:nvSpPr>
          <p:cNvPr id="9" name="Page　number">
            <a:extLst>
              <a:ext uri="{FF2B5EF4-FFF2-40B4-BE49-F238E27FC236}">
                <a16:creationId xmlns:a16="http://schemas.microsoft.com/office/drawing/2014/main" id="{1FC5936D-9BA2-4A68-B3DF-B053E9872D6E}"/>
              </a:ext>
            </a:extLst>
          </p:cNvPr>
          <p:cNvSpPr txBox="1">
            <a:spLocks/>
          </p:cNvSpPr>
          <p:nvPr userDrawn="1"/>
        </p:nvSpPr>
        <p:spPr>
          <a:xfrm>
            <a:off x="11348576" y="6254237"/>
            <a:ext cx="554732"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8985B4C-CAF3-40DB-91A6-13785EE6630D}" type="slidenum">
              <a:rPr kumimoji="1" lang="ja-JP" altLang="en-US" sz="2000" kern="1200" smtClean="0">
                <a:solidFill>
                  <a:schemeClr val="tx1"/>
                </a:solidFill>
                <a:latin typeface="+mj-lt"/>
                <a:ea typeface="+mn-ea"/>
                <a:cs typeface="+mn-cs"/>
              </a:rPr>
              <a:pPr/>
              <a:t>‹#›</a:t>
            </a:fld>
            <a:endParaRPr kumimoji="1" lang="ja-JP" altLang="en-US" sz="2000" kern="1200" dirty="0">
              <a:solidFill>
                <a:schemeClr val="tx1"/>
              </a:solidFill>
              <a:latin typeface="+mj-lt"/>
              <a:ea typeface="+mn-ea"/>
              <a:cs typeface="+mn-cs"/>
            </a:endParaRPr>
          </a:p>
        </p:txBody>
      </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34538" y="6466297"/>
            <a:ext cx="882000" cy="115883"/>
          </a:xfrm>
          <a:prstGeom prst="rect">
            <a:avLst/>
          </a:prstGeom>
        </p:spPr>
      </p:pic>
      <p:sp>
        <p:nvSpPr>
          <p:cNvPr id="14" name="Text">
            <a:extLst>
              <a:ext uri="{FF2B5EF4-FFF2-40B4-BE49-F238E27FC236}">
                <a16:creationId xmlns:a16="http://schemas.microsoft.com/office/drawing/2014/main" id="{825F0C59-72E1-4259-ABA3-31AF5E69753B}"/>
              </a:ext>
            </a:extLst>
          </p:cNvPr>
          <p:cNvSpPr>
            <a:spLocks noGrp="1"/>
          </p:cNvSpPr>
          <p:nvPr>
            <p:ph type="body" sz="quarter" idx="29"/>
          </p:nvPr>
        </p:nvSpPr>
        <p:spPr>
          <a:xfrm>
            <a:off x="839788" y="1304925"/>
            <a:ext cx="10512425" cy="1079270"/>
          </a:xfrm>
        </p:spPr>
        <p:txBody>
          <a:bodyPr>
            <a:spAutoFit/>
          </a:bodyPr>
          <a:lstStyle>
            <a:lvl1pPr marL="228600" indent="-228600">
              <a:buClr>
                <a:schemeClr val="accent1"/>
              </a:buClr>
              <a:buFont typeface="Wingdings" panose="05000000000000000000" pitchFamily="2" charset="2"/>
              <a:buChar char="n"/>
              <a:defRPr sz="2400"/>
            </a:lvl1pPr>
            <a:lvl2pPr marL="685800" indent="-228600">
              <a:buClr>
                <a:schemeClr val="accent2"/>
              </a:buClr>
              <a:buFont typeface="Wingdings" panose="05000000000000000000" pitchFamily="2" charset="2"/>
              <a:buChar char="n"/>
              <a:defRPr sz="2000"/>
            </a:lvl2pPr>
            <a:lvl3pPr marL="1143000" indent="-228600">
              <a:buClr>
                <a:schemeClr val="bg1"/>
              </a:buClr>
              <a:buFont typeface="Wingdings" panose="05000000000000000000" pitchFamily="2" charset="2"/>
              <a:buChar char="n"/>
              <a:defRPr sz="1800"/>
            </a:lvl3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p:txBody>
      </p:sp>
      <p:sp>
        <p:nvSpPr>
          <p:cNvPr id="3" name="Title">
            <a:extLst>
              <a:ext uri="{FF2B5EF4-FFF2-40B4-BE49-F238E27FC236}">
                <a16:creationId xmlns:a16="http://schemas.microsoft.com/office/drawing/2014/main" id="{2B6DDDD0-E14A-49E0-9F34-A05B54729612}"/>
              </a:ext>
            </a:extLst>
          </p:cNvPr>
          <p:cNvSpPr>
            <a:spLocks noGrp="1"/>
          </p:cNvSpPr>
          <p:nvPr>
            <p:ph type="title" hasCustomPrompt="1"/>
          </p:nvPr>
        </p:nvSpPr>
        <p:spPr>
          <a:xfrm>
            <a:off x="507999" y="556513"/>
            <a:ext cx="7881257" cy="457200"/>
          </a:xfrm>
        </p:spPr>
        <p:txBody>
          <a:bodyPr>
            <a:noAutofit/>
          </a:bodyPr>
          <a:lstStyle>
            <a:lvl1pPr>
              <a:defRPr kumimoji="1" lang="ja-JP" altLang="en-US" sz="2800" kern="1200" spc="100" baseline="0" dirty="0">
                <a:solidFill>
                  <a:schemeClr val="tx1"/>
                </a:solidFill>
                <a:latin typeface="+mj-ea"/>
                <a:ea typeface="+mj-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kumimoji="1" lang="ja-JP" altLang="en-US" dirty="0"/>
              <a:t>スライドタイトル</a:t>
            </a:r>
          </a:p>
        </p:txBody>
      </p:sp>
    </p:spTree>
    <p:extLst>
      <p:ext uri="{BB962C8B-B14F-4D97-AF65-F5344CB8AC3E}">
        <p14:creationId xmlns:p14="http://schemas.microsoft.com/office/powerpoint/2010/main" val="1195219376"/>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3929">
          <p15:clr>
            <a:srgbClr val="9FCC3B"/>
          </p15:clr>
        </p15:guide>
        <p15:guide id="2" pos="529">
          <p15:clr>
            <a:srgbClr val="9FCC3B"/>
          </p15:clr>
        </p15:guide>
        <p15:guide id="3" pos="7151">
          <p15:clr>
            <a:srgbClr val="9FCC3B"/>
          </p15:clr>
        </p15:guide>
        <p15:guide id="4" pos="211">
          <p15:clr>
            <a:srgbClr val="9FCC3B"/>
          </p15:clr>
        </p15:guide>
        <p15:guide id="5" orient="horz" pos="663">
          <p15:clr>
            <a:srgbClr val="9FCC3B"/>
          </p15:clr>
        </p15:guide>
        <p15:guide id="6" pos="7469">
          <p15:clr>
            <a:srgbClr val="9FCC3B"/>
          </p15:clr>
        </p15:guide>
        <p15:guide id="7" orient="horz" pos="822">
          <p15:clr>
            <a:srgbClr val="9FCC3B"/>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creen_Slide_Color">
    <p:bg>
      <p:bgPr>
        <a:solidFill>
          <a:schemeClr val="bg2"/>
        </a:solidFill>
        <a:effectLst/>
      </p:bgPr>
    </p:bg>
    <p:spTree>
      <p:nvGrpSpPr>
        <p:cNvPr id="1" name=""/>
        <p:cNvGrpSpPr/>
        <p:nvPr/>
      </p:nvGrpSpPr>
      <p:grpSpPr>
        <a:xfrm>
          <a:off x="0" y="0"/>
          <a:ext cx="0" cy="0"/>
          <a:chOff x="0" y="0"/>
          <a:chExt cx="0" cy="0"/>
        </a:xfrm>
      </p:grpSpPr>
      <p:grpSp>
        <p:nvGrpSpPr>
          <p:cNvPr id="20" name="Design">
            <a:extLst>
              <a:ext uri="{FF2B5EF4-FFF2-40B4-BE49-F238E27FC236}">
                <a16:creationId xmlns:a16="http://schemas.microsoft.com/office/drawing/2014/main" id="{6CC77CD5-10B1-4F0D-A6B0-22454FEF2D90}"/>
              </a:ext>
            </a:extLst>
          </p:cNvPr>
          <p:cNvGrpSpPr/>
          <p:nvPr userDrawn="1"/>
        </p:nvGrpSpPr>
        <p:grpSpPr>
          <a:xfrm>
            <a:off x="11438162" y="6254792"/>
            <a:ext cx="832736" cy="455067"/>
            <a:chOff x="11385773" y="6159541"/>
            <a:chExt cx="832736" cy="455067"/>
          </a:xfrm>
        </p:grpSpPr>
        <p:sp>
          <p:nvSpPr>
            <p:cNvPr id="21" name="Line_White">
              <a:extLst>
                <a:ext uri="{FF2B5EF4-FFF2-40B4-BE49-F238E27FC236}">
                  <a16:creationId xmlns:a16="http://schemas.microsoft.com/office/drawing/2014/main" id="{D6FCA2FE-ACCA-45B5-AEC5-C94A86DB25D3}"/>
                </a:ext>
              </a:extLst>
            </p:cNvPr>
            <p:cNvSpPr/>
            <p:nvPr/>
          </p:nvSpPr>
          <p:spPr>
            <a:xfrm>
              <a:off x="11820325" y="6205837"/>
              <a:ext cx="398184" cy="290737"/>
            </a:xfrm>
            <a:custGeom>
              <a:avLst/>
              <a:gdLst>
                <a:gd name="connsiteX0" fmla="*/ 53950 w 398183"/>
                <a:gd name="connsiteY0" fmla="*/ 42663 h 290737"/>
                <a:gd name="connsiteX1" fmla="*/ 148756 w 398183"/>
                <a:gd name="connsiteY1" fmla="*/ 238594 h 290737"/>
                <a:gd name="connsiteX2" fmla="*/ 360805 w 398183"/>
                <a:gd name="connsiteY2" fmla="*/ 220581 h 290737"/>
              </a:gdLst>
              <a:ahLst/>
              <a:cxnLst>
                <a:cxn ang="0">
                  <a:pos x="connsiteX0" y="connsiteY0"/>
                </a:cxn>
                <a:cxn ang="0">
                  <a:pos x="connsiteX1" y="connsiteY1"/>
                </a:cxn>
                <a:cxn ang="0">
                  <a:pos x="connsiteX2" y="connsiteY2"/>
                </a:cxn>
              </a:cxnLst>
              <a:rect l="l" t="t" r="r" b="b"/>
              <a:pathLst>
                <a:path w="398183" h="290737">
                  <a:moveTo>
                    <a:pt x="53950" y="42663"/>
                  </a:moveTo>
                  <a:cubicBezTo>
                    <a:pt x="17988" y="124133"/>
                    <a:pt x="72911" y="215904"/>
                    <a:pt x="148756" y="238594"/>
                  </a:cubicBezTo>
                  <a:cubicBezTo>
                    <a:pt x="227318" y="261853"/>
                    <a:pt x="295958" y="248202"/>
                    <a:pt x="360805" y="220581"/>
                  </a:cubicBezTo>
                </a:path>
              </a:pathLst>
            </a:custGeom>
            <a:noFill/>
            <a:ln w="60325" cap="flat">
              <a:solidFill>
                <a:srgbClr val="FFFFFF"/>
              </a:solidFill>
              <a:prstDash val="solid"/>
              <a:miter/>
            </a:ln>
          </p:spPr>
          <p:txBody>
            <a:bodyPr rtlCol="0" anchor="ctr"/>
            <a:lstStyle/>
            <a:p>
              <a:endParaRPr lang="ja-JP" altLang="en-US"/>
            </a:p>
          </p:txBody>
        </p:sp>
        <p:sp>
          <p:nvSpPr>
            <p:cNvPr id="22" name="Line_Vivid color">
              <a:extLst>
                <a:ext uri="{FF2B5EF4-FFF2-40B4-BE49-F238E27FC236}">
                  <a16:creationId xmlns:a16="http://schemas.microsoft.com/office/drawing/2014/main" id="{2023568B-CDAE-47CD-87D9-85678DEEC99D}"/>
                </a:ext>
              </a:extLst>
            </p:cNvPr>
            <p:cNvSpPr/>
            <p:nvPr/>
          </p:nvSpPr>
          <p:spPr>
            <a:xfrm>
              <a:off x="11385773" y="6159541"/>
              <a:ext cx="682600" cy="455067"/>
            </a:xfrm>
            <a:custGeom>
              <a:avLst/>
              <a:gdLst>
                <a:gd name="connsiteX0" fmla="*/ 42663 w 682600"/>
                <a:gd name="connsiteY0" fmla="*/ 327868 h 455066"/>
                <a:gd name="connsiteX1" fmla="*/ 641581 w 682600"/>
                <a:gd name="connsiteY1" fmla="*/ 157661 h 455066"/>
                <a:gd name="connsiteX2" fmla="*/ 488502 w 682600"/>
                <a:gd name="connsiteY2" fmla="*/ 88958 h 455066"/>
              </a:gdLst>
              <a:ahLst/>
              <a:cxnLst>
                <a:cxn ang="0">
                  <a:pos x="connsiteX0" y="connsiteY0"/>
                </a:cxn>
                <a:cxn ang="0">
                  <a:pos x="connsiteX1" y="connsiteY1"/>
                </a:cxn>
                <a:cxn ang="0">
                  <a:pos x="connsiteX2" y="connsiteY2"/>
                </a:cxn>
              </a:cxnLst>
              <a:rect l="l" t="t" r="r" b="b"/>
              <a:pathLst>
                <a:path w="682600" h="455066">
                  <a:moveTo>
                    <a:pt x="42663" y="327868"/>
                  </a:moveTo>
                  <a:cubicBezTo>
                    <a:pt x="194858" y="544277"/>
                    <a:pt x="607515" y="324581"/>
                    <a:pt x="641581" y="157661"/>
                  </a:cubicBezTo>
                  <a:cubicBezTo>
                    <a:pt x="667621" y="29989"/>
                    <a:pt x="522948" y="10965"/>
                    <a:pt x="488502" y="88958"/>
                  </a:cubicBezTo>
                </a:path>
              </a:pathLst>
            </a:custGeom>
            <a:noFill/>
            <a:ln w="60325" cap="flat">
              <a:solidFill>
                <a:srgbClr val="17993A"/>
              </a:solidFill>
              <a:prstDash val="solid"/>
              <a:miter/>
            </a:ln>
          </p:spPr>
          <p:txBody>
            <a:bodyPr rtlCol="0" anchor="ctr"/>
            <a:lstStyle/>
            <a:p>
              <a:endParaRPr lang="ja-JP" altLang="en-US"/>
            </a:p>
          </p:txBody>
        </p:sp>
      </p:grpSp>
      <p:sp>
        <p:nvSpPr>
          <p:cNvPr id="10" name="Page　number">
            <a:extLst>
              <a:ext uri="{FF2B5EF4-FFF2-40B4-BE49-F238E27FC236}">
                <a16:creationId xmlns:a16="http://schemas.microsoft.com/office/drawing/2014/main" id="{D37A73F6-EE58-487F-A0E4-F3B146BAC952}"/>
              </a:ext>
            </a:extLst>
          </p:cNvPr>
          <p:cNvSpPr txBox="1">
            <a:spLocks/>
          </p:cNvSpPr>
          <p:nvPr userDrawn="1"/>
        </p:nvSpPr>
        <p:spPr>
          <a:xfrm>
            <a:off x="11348576" y="6254237"/>
            <a:ext cx="554732"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8985B4C-CAF3-40DB-91A6-13785EE6630D}" type="slidenum">
              <a:rPr kumimoji="1" lang="ja-JP" altLang="en-US" sz="2000" kern="1200" smtClean="0">
                <a:solidFill>
                  <a:schemeClr val="bg1"/>
                </a:solidFill>
                <a:latin typeface="+mj-lt"/>
                <a:ea typeface="+mn-ea"/>
                <a:cs typeface="+mn-cs"/>
              </a:rPr>
              <a:pPr/>
              <a:t>‹#›</a:t>
            </a:fld>
            <a:endParaRPr kumimoji="1" lang="ja-JP" altLang="en-US" sz="2000" kern="1200" dirty="0">
              <a:solidFill>
                <a:schemeClr val="bg1"/>
              </a:solidFill>
              <a:latin typeface="+mj-lt"/>
              <a:ea typeface="+mn-ea"/>
              <a:cs typeface="+mn-cs"/>
            </a:endParaRPr>
          </a:p>
        </p:txBody>
      </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34538" y="6466297"/>
            <a:ext cx="882000" cy="115883"/>
          </a:xfrm>
          <a:prstGeom prst="rect">
            <a:avLst/>
          </a:prstGeom>
        </p:spPr>
      </p:pic>
      <p:sp>
        <p:nvSpPr>
          <p:cNvPr id="11" name="Text">
            <a:extLst>
              <a:ext uri="{FF2B5EF4-FFF2-40B4-BE49-F238E27FC236}">
                <a16:creationId xmlns:a16="http://schemas.microsoft.com/office/drawing/2014/main" id="{CC9A8589-5114-4E1C-9529-2B25E07E4649}"/>
              </a:ext>
            </a:extLst>
          </p:cNvPr>
          <p:cNvSpPr>
            <a:spLocks noGrp="1"/>
          </p:cNvSpPr>
          <p:nvPr>
            <p:ph type="body" sz="quarter" idx="29"/>
          </p:nvPr>
        </p:nvSpPr>
        <p:spPr>
          <a:xfrm>
            <a:off x="839788" y="1304925"/>
            <a:ext cx="10512425" cy="1079270"/>
          </a:xfrm>
        </p:spPr>
        <p:txBody>
          <a:bodyPr>
            <a:spAutoFit/>
          </a:bodyPr>
          <a:lstStyle>
            <a:lvl1pPr marL="228600" indent="-228600">
              <a:buClr>
                <a:schemeClr val="accent1"/>
              </a:buClr>
              <a:buFont typeface="Wingdings" panose="05000000000000000000" pitchFamily="2" charset="2"/>
              <a:buChar char="n"/>
              <a:defRPr sz="2400">
                <a:solidFill>
                  <a:schemeClr val="bg1"/>
                </a:solidFill>
              </a:defRPr>
            </a:lvl1pPr>
            <a:lvl2pPr marL="685800" indent="-228600">
              <a:buClr>
                <a:schemeClr val="accent2"/>
              </a:buClr>
              <a:buFont typeface="Wingdings" panose="05000000000000000000" pitchFamily="2" charset="2"/>
              <a:buChar char="n"/>
              <a:defRPr sz="2000">
                <a:solidFill>
                  <a:schemeClr val="bg1"/>
                </a:solidFill>
              </a:defRPr>
            </a:lvl2pPr>
            <a:lvl3pPr marL="1143000" indent="-228600">
              <a:buClr>
                <a:schemeClr val="bg1"/>
              </a:buClr>
              <a:buFont typeface="Wingdings" panose="05000000000000000000" pitchFamily="2" charset="2"/>
              <a:buChar char="n"/>
              <a:defRPr sz="1800">
                <a:solidFill>
                  <a:schemeClr val="bg1"/>
                </a:solidFill>
              </a:defRPr>
            </a:lvl3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p:txBody>
      </p:sp>
      <p:sp>
        <p:nvSpPr>
          <p:cNvPr id="9" name="Title">
            <a:extLst>
              <a:ext uri="{FF2B5EF4-FFF2-40B4-BE49-F238E27FC236}">
                <a16:creationId xmlns:a16="http://schemas.microsoft.com/office/drawing/2014/main" id="{9929C629-29CC-431F-9F41-750BEBA8C7E4}"/>
              </a:ext>
            </a:extLst>
          </p:cNvPr>
          <p:cNvSpPr>
            <a:spLocks noGrp="1"/>
          </p:cNvSpPr>
          <p:nvPr>
            <p:ph type="title" hasCustomPrompt="1"/>
          </p:nvPr>
        </p:nvSpPr>
        <p:spPr>
          <a:xfrm>
            <a:off x="507999" y="556513"/>
            <a:ext cx="7881257" cy="457200"/>
          </a:xfrm>
        </p:spPr>
        <p:txBody>
          <a:bodyPr>
            <a:noAutofit/>
          </a:bodyPr>
          <a:lstStyle>
            <a:lvl1pPr>
              <a:defRPr kumimoji="1" lang="ja-JP" altLang="en-US" sz="2800" kern="1200" spc="100" baseline="0" dirty="0">
                <a:solidFill>
                  <a:schemeClr val="bg1"/>
                </a:solidFill>
                <a:latin typeface="+mj-ea"/>
                <a:ea typeface="+mj-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kumimoji="1" lang="ja-JP" altLang="en-US" dirty="0"/>
              <a:t>スライドタイトル</a:t>
            </a:r>
          </a:p>
        </p:txBody>
      </p:sp>
    </p:spTree>
    <p:extLst>
      <p:ext uri="{BB962C8B-B14F-4D97-AF65-F5344CB8AC3E}">
        <p14:creationId xmlns:p14="http://schemas.microsoft.com/office/powerpoint/2010/main" val="2279778311"/>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3929">
          <p15:clr>
            <a:srgbClr val="9FCC3B"/>
          </p15:clr>
        </p15:guide>
        <p15:guide id="2" pos="529">
          <p15:clr>
            <a:srgbClr val="9FCC3B"/>
          </p15:clr>
        </p15:guide>
        <p15:guide id="3" pos="7151">
          <p15:clr>
            <a:srgbClr val="9FCC3B"/>
          </p15:clr>
        </p15:guide>
        <p15:guide id="4" pos="211">
          <p15:clr>
            <a:srgbClr val="9FCC3B"/>
          </p15:clr>
        </p15:guide>
        <p15:guide id="5" orient="horz" pos="663">
          <p15:clr>
            <a:srgbClr val="9FCC3B"/>
          </p15:clr>
        </p15:guide>
        <p15:guide id="6" pos="7469">
          <p15:clr>
            <a:srgbClr val="9FCC3B"/>
          </p15:clr>
        </p15:guide>
        <p15:guide id="7" orient="horz" pos="822">
          <p15:clr>
            <a:srgbClr val="9FCC3B"/>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creen_Slide_Double Color">
    <p:bg>
      <p:bgPr>
        <a:solidFill>
          <a:schemeClr val="accent4"/>
        </a:solidFill>
        <a:effectLst/>
      </p:bgPr>
    </p:bg>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B7CE1F3E-AE5B-48C9-BEE8-0B4FF74941E6}"/>
              </a:ext>
            </a:extLst>
          </p:cNvPr>
          <p:cNvSpPr/>
          <p:nvPr userDrawn="1"/>
        </p:nvSpPr>
        <p:spPr>
          <a:xfrm>
            <a:off x="6174898" y="0"/>
            <a:ext cx="601710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Design">
            <a:extLst>
              <a:ext uri="{FF2B5EF4-FFF2-40B4-BE49-F238E27FC236}">
                <a16:creationId xmlns:a16="http://schemas.microsoft.com/office/drawing/2014/main" id="{6CC77CD5-10B1-4F0D-A6B0-22454FEF2D90}"/>
              </a:ext>
            </a:extLst>
          </p:cNvPr>
          <p:cNvGrpSpPr/>
          <p:nvPr userDrawn="1"/>
        </p:nvGrpSpPr>
        <p:grpSpPr>
          <a:xfrm>
            <a:off x="11438162" y="6254792"/>
            <a:ext cx="832736" cy="455067"/>
            <a:chOff x="11385773" y="6159541"/>
            <a:chExt cx="832736" cy="455067"/>
          </a:xfrm>
        </p:grpSpPr>
        <p:sp>
          <p:nvSpPr>
            <p:cNvPr id="21" name="Line_White">
              <a:extLst>
                <a:ext uri="{FF2B5EF4-FFF2-40B4-BE49-F238E27FC236}">
                  <a16:creationId xmlns:a16="http://schemas.microsoft.com/office/drawing/2014/main" id="{D6FCA2FE-ACCA-45B5-AEC5-C94A86DB25D3}"/>
                </a:ext>
              </a:extLst>
            </p:cNvPr>
            <p:cNvSpPr/>
            <p:nvPr/>
          </p:nvSpPr>
          <p:spPr>
            <a:xfrm>
              <a:off x="11820325" y="6205837"/>
              <a:ext cx="398184" cy="290737"/>
            </a:xfrm>
            <a:custGeom>
              <a:avLst/>
              <a:gdLst>
                <a:gd name="connsiteX0" fmla="*/ 53950 w 398183"/>
                <a:gd name="connsiteY0" fmla="*/ 42663 h 290737"/>
                <a:gd name="connsiteX1" fmla="*/ 148756 w 398183"/>
                <a:gd name="connsiteY1" fmla="*/ 238594 h 290737"/>
                <a:gd name="connsiteX2" fmla="*/ 360805 w 398183"/>
                <a:gd name="connsiteY2" fmla="*/ 220581 h 290737"/>
              </a:gdLst>
              <a:ahLst/>
              <a:cxnLst>
                <a:cxn ang="0">
                  <a:pos x="connsiteX0" y="connsiteY0"/>
                </a:cxn>
                <a:cxn ang="0">
                  <a:pos x="connsiteX1" y="connsiteY1"/>
                </a:cxn>
                <a:cxn ang="0">
                  <a:pos x="connsiteX2" y="connsiteY2"/>
                </a:cxn>
              </a:cxnLst>
              <a:rect l="l" t="t" r="r" b="b"/>
              <a:pathLst>
                <a:path w="398183" h="290737">
                  <a:moveTo>
                    <a:pt x="53950" y="42663"/>
                  </a:moveTo>
                  <a:cubicBezTo>
                    <a:pt x="17988" y="124133"/>
                    <a:pt x="72911" y="215904"/>
                    <a:pt x="148756" y="238594"/>
                  </a:cubicBezTo>
                  <a:cubicBezTo>
                    <a:pt x="227318" y="261853"/>
                    <a:pt x="295958" y="248202"/>
                    <a:pt x="360805" y="220581"/>
                  </a:cubicBezTo>
                </a:path>
              </a:pathLst>
            </a:custGeom>
            <a:noFill/>
            <a:ln w="60325" cap="flat">
              <a:solidFill>
                <a:srgbClr val="FFFFFF"/>
              </a:solidFill>
              <a:prstDash val="solid"/>
              <a:miter/>
            </a:ln>
          </p:spPr>
          <p:txBody>
            <a:bodyPr rtlCol="0" anchor="ctr"/>
            <a:lstStyle/>
            <a:p>
              <a:endParaRPr lang="ja-JP" altLang="en-US"/>
            </a:p>
          </p:txBody>
        </p:sp>
        <p:sp>
          <p:nvSpPr>
            <p:cNvPr id="22" name="Line_Vivid color">
              <a:extLst>
                <a:ext uri="{FF2B5EF4-FFF2-40B4-BE49-F238E27FC236}">
                  <a16:creationId xmlns:a16="http://schemas.microsoft.com/office/drawing/2014/main" id="{2023568B-CDAE-47CD-87D9-85678DEEC99D}"/>
                </a:ext>
              </a:extLst>
            </p:cNvPr>
            <p:cNvSpPr/>
            <p:nvPr/>
          </p:nvSpPr>
          <p:spPr>
            <a:xfrm>
              <a:off x="11385773" y="6159541"/>
              <a:ext cx="682600" cy="455067"/>
            </a:xfrm>
            <a:custGeom>
              <a:avLst/>
              <a:gdLst>
                <a:gd name="connsiteX0" fmla="*/ 42663 w 682600"/>
                <a:gd name="connsiteY0" fmla="*/ 327868 h 455066"/>
                <a:gd name="connsiteX1" fmla="*/ 641581 w 682600"/>
                <a:gd name="connsiteY1" fmla="*/ 157661 h 455066"/>
                <a:gd name="connsiteX2" fmla="*/ 488502 w 682600"/>
                <a:gd name="connsiteY2" fmla="*/ 88958 h 455066"/>
              </a:gdLst>
              <a:ahLst/>
              <a:cxnLst>
                <a:cxn ang="0">
                  <a:pos x="connsiteX0" y="connsiteY0"/>
                </a:cxn>
                <a:cxn ang="0">
                  <a:pos x="connsiteX1" y="connsiteY1"/>
                </a:cxn>
                <a:cxn ang="0">
                  <a:pos x="connsiteX2" y="connsiteY2"/>
                </a:cxn>
              </a:cxnLst>
              <a:rect l="l" t="t" r="r" b="b"/>
              <a:pathLst>
                <a:path w="682600" h="455066">
                  <a:moveTo>
                    <a:pt x="42663" y="327868"/>
                  </a:moveTo>
                  <a:cubicBezTo>
                    <a:pt x="194858" y="544277"/>
                    <a:pt x="607515" y="324581"/>
                    <a:pt x="641581" y="157661"/>
                  </a:cubicBezTo>
                  <a:cubicBezTo>
                    <a:pt x="667621" y="29989"/>
                    <a:pt x="522948" y="10965"/>
                    <a:pt x="488502" y="88958"/>
                  </a:cubicBezTo>
                </a:path>
              </a:pathLst>
            </a:custGeom>
            <a:noFill/>
            <a:ln w="60325" cap="flat">
              <a:solidFill>
                <a:srgbClr val="17993A"/>
              </a:solidFill>
              <a:prstDash val="solid"/>
              <a:miter/>
            </a:ln>
          </p:spPr>
          <p:txBody>
            <a:bodyPr rtlCol="0" anchor="ctr"/>
            <a:lstStyle/>
            <a:p>
              <a:endParaRPr lang="ja-JP" altLang="en-US"/>
            </a:p>
          </p:txBody>
        </p:sp>
      </p:grpSp>
      <p:sp>
        <p:nvSpPr>
          <p:cNvPr id="12" name="Page　number">
            <a:extLst>
              <a:ext uri="{FF2B5EF4-FFF2-40B4-BE49-F238E27FC236}">
                <a16:creationId xmlns:a16="http://schemas.microsoft.com/office/drawing/2014/main" id="{A272B000-80DB-4D39-BE4D-96265311C46B}"/>
              </a:ext>
            </a:extLst>
          </p:cNvPr>
          <p:cNvSpPr txBox="1">
            <a:spLocks/>
          </p:cNvSpPr>
          <p:nvPr userDrawn="1"/>
        </p:nvSpPr>
        <p:spPr>
          <a:xfrm>
            <a:off x="11348576" y="6254237"/>
            <a:ext cx="554732"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8985B4C-CAF3-40DB-91A6-13785EE6630D}" type="slidenum">
              <a:rPr kumimoji="1" lang="ja-JP" altLang="en-US" sz="2000" kern="1200" smtClean="0">
                <a:solidFill>
                  <a:schemeClr val="bg1"/>
                </a:solidFill>
                <a:latin typeface="+mj-lt"/>
                <a:ea typeface="+mn-ea"/>
                <a:cs typeface="+mn-cs"/>
              </a:rPr>
              <a:pPr/>
              <a:t>‹#›</a:t>
            </a:fld>
            <a:endParaRPr kumimoji="1" lang="ja-JP" altLang="en-US" sz="2000" kern="1200" dirty="0">
              <a:solidFill>
                <a:schemeClr val="bg1"/>
              </a:solidFill>
              <a:latin typeface="+mj-lt"/>
              <a:ea typeface="+mn-ea"/>
              <a:cs typeface="+mn-cs"/>
            </a:endParaRPr>
          </a:p>
        </p:txBody>
      </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34538" y="6466297"/>
            <a:ext cx="882000" cy="115883"/>
          </a:xfrm>
          <a:prstGeom prst="rect">
            <a:avLst/>
          </a:prstGeom>
        </p:spPr>
      </p:pic>
      <p:sp>
        <p:nvSpPr>
          <p:cNvPr id="11" name="Text">
            <a:extLst>
              <a:ext uri="{FF2B5EF4-FFF2-40B4-BE49-F238E27FC236}">
                <a16:creationId xmlns:a16="http://schemas.microsoft.com/office/drawing/2014/main" id="{5001BCFD-36B5-4A9D-91A6-2419959F9928}"/>
              </a:ext>
            </a:extLst>
          </p:cNvPr>
          <p:cNvSpPr>
            <a:spLocks noGrp="1"/>
          </p:cNvSpPr>
          <p:nvPr>
            <p:ph type="body" sz="quarter" idx="30"/>
          </p:nvPr>
        </p:nvSpPr>
        <p:spPr>
          <a:xfrm>
            <a:off x="992189" y="1457325"/>
            <a:ext cx="5025153" cy="1079270"/>
          </a:xfrm>
        </p:spPr>
        <p:txBody>
          <a:bodyPr wrap="square">
            <a:spAutoFit/>
          </a:bodyPr>
          <a:lstStyle>
            <a:lvl1pPr marL="228600" indent="-228600">
              <a:buClr>
                <a:schemeClr val="accent1"/>
              </a:buClr>
              <a:buFont typeface="Wingdings" panose="05000000000000000000" pitchFamily="2" charset="2"/>
              <a:buChar char="n"/>
              <a:defRPr sz="2400"/>
            </a:lvl1pPr>
            <a:lvl2pPr marL="685800" indent="-228600">
              <a:buClr>
                <a:schemeClr val="accent2"/>
              </a:buClr>
              <a:buFont typeface="Wingdings" panose="05000000000000000000" pitchFamily="2" charset="2"/>
              <a:buChar char="n"/>
              <a:defRPr sz="2000"/>
            </a:lvl2pPr>
            <a:lvl3pPr marL="1143000" indent="-228600">
              <a:buClr>
                <a:schemeClr val="bg1"/>
              </a:buClr>
              <a:buFont typeface="Wingdings" panose="05000000000000000000" pitchFamily="2" charset="2"/>
              <a:buChar char="n"/>
              <a:defRPr sz="1800"/>
            </a:lvl3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p:txBody>
      </p:sp>
      <p:sp>
        <p:nvSpPr>
          <p:cNvPr id="10" name="Title">
            <a:extLst>
              <a:ext uri="{FF2B5EF4-FFF2-40B4-BE49-F238E27FC236}">
                <a16:creationId xmlns:a16="http://schemas.microsoft.com/office/drawing/2014/main" id="{34ABE776-5336-4D8F-8A02-1794ADFB0B1B}"/>
              </a:ext>
            </a:extLst>
          </p:cNvPr>
          <p:cNvSpPr>
            <a:spLocks noGrp="1"/>
          </p:cNvSpPr>
          <p:nvPr>
            <p:ph type="title" hasCustomPrompt="1"/>
          </p:nvPr>
        </p:nvSpPr>
        <p:spPr>
          <a:xfrm>
            <a:off x="507999" y="556513"/>
            <a:ext cx="5666899" cy="457200"/>
          </a:xfrm>
        </p:spPr>
        <p:txBody>
          <a:bodyPr>
            <a:noAutofit/>
          </a:bodyPr>
          <a:lstStyle>
            <a:lvl1pPr>
              <a:defRPr kumimoji="1" lang="ja-JP" altLang="en-US" sz="2800" kern="1200" spc="100" baseline="0" dirty="0">
                <a:solidFill>
                  <a:schemeClr val="tx1"/>
                </a:solidFill>
                <a:latin typeface="+mj-ea"/>
                <a:ea typeface="+mj-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kumimoji="1" lang="ja-JP" altLang="en-US" dirty="0"/>
              <a:t>スライドタイトル</a:t>
            </a:r>
          </a:p>
        </p:txBody>
      </p:sp>
    </p:spTree>
    <p:extLst>
      <p:ext uri="{BB962C8B-B14F-4D97-AF65-F5344CB8AC3E}">
        <p14:creationId xmlns:p14="http://schemas.microsoft.com/office/powerpoint/2010/main" val="229313849"/>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3929">
          <p15:clr>
            <a:srgbClr val="9FCC3B"/>
          </p15:clr>
        </p15:guide>
        <p15:guide id="2" pos="529">
          <p15:clr>
            <a:srgbClr val="9FCC3B"/>
          </p15:clr>
        </p15:guide>
        <p15:guide id="3" pos="7151">
          <p15:clr>
            <a:srgbClr val="9FCC3B"/>
          </p15:clr>
        </p15:guide>
        <p15:guide id="4" pos="211">
          <p15:clr>
            <a:srgbClr val="9FCC3B"/>
          </p15:clr>
        </p15:guide>
        <p15:guide id="5" orient="horz" pos="663">
          <p15:clr>
            <a:srgbClr val="9FCC3B"/>
          </p15:clr>
        </p15:guide>
        <p15:guide id="6" pos="7469">
          <p15:clr>
            <a:srgbClr val="9FCC3B"/>
          </p15:clr>
        </p15:guide>
        <p15:guide id="7" orient="horz" pos="822">
          <p15:clr>
            <a:srgbClr val="9FCC3B"/>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creen_Slide_Color＋Image">
    <p:bg>
      <p:bgPr>
        <a:solidFill>
          <a:schemeClr val="bg2"/>
        </a:solidFill>
        <a:effectLst/>
      </p:bgPr>
    </p:bg>
    <p:spTree>
      <p:nvGrpSpPr>
        <p:cNvPr id="1" name=""/>
        <p:cNvGrpSpPr/>
        <p:nvPr/>
      </p:nvGrpSpPr>
      <p:grpSpPr>
        <a:xfrm>
          <a:off x="0" y="0"/>
          <a:ext cx="0" cy="0"/>
          <a:chOff x="0" y="0"/>
          <a:chExt cx="0" cy="0"/>
        </a:xfrm>
      </p:grpSpPr>
      <p:grpSp>
        <p:nvGrpSpPr>
          <p:cNvPr id="20" name="Design">
            <a:extLst>
              <a:ext uri="{FF2B5EF4-FFF2-40B4-BE49-F238E27FC236}">
                <a16:creationId xmlns:a16="http://schemas.microsoft.com/office/drawing/2014/main" id="{6CC77CD5-10B1-4F0D-A6B0-22454FEF2D90}"/>
              </a:ext>
            </a:extLst>
          </p:cNvPr>
          <p:cNvGrpSpPr/>
          <p:nvPr userDrawn="1"/>
        </p:nvGrpSpPr>
        <p:grpSpPr>
          <a:xfrm>
            <a:off x="11438162" y="6254792"/>
            <a:ext cx="832736" cy="455067"/>
            <a:chOff x="11385773" y="6159541"/>
            <a:chExt cx="832736" cy="455067"/>
          </a:xfrm>
        </p:grpSpPr>
        <p:sp>
          <p:nvSpPr>
            <p:cNvPr id="21" name="Line_White">
              <a:extLst>
                <a:ext uri="{FF2B5EF4-FFF2-40B4-BE49-F238E27FC236}">
                  <a16:creationId xmlns:a16="http://schemas.microsoft.com/office/drawing/2014/main" id="{D6FCA2FE-ACCA-45B5-AEC5-C94A86DB25D3}"/>
                </a:ext>
              </a:extLst>
            </p:cNvPr>
            <p:cNvSpPr/>
            <p:nvPr/>
          </p:nvSpPr>
          <p:spPr>
            <a:xfrm>
              <a:off x="11820325" y="6205837"/>
              <a:ext cx="398184" cy="290737"/>
            </a:xfrm>
            <a:custGeom>
              <a:avLst/>
              <a:gdLst>
                <a:gd name="connsiteX0" fmla="*/ 53950 w 398183"/>
                <a:gd name="connsiteY0" fmla="*/ 42663 h 290737"/>
                <a:gd name="connsiteX1" fmla="*/ 148756 w 398183"/>
                <a:gd name="connsiteY1" fmla="*/ 238594 h 290737"/>
                <a:gd name="connsiteX2" fmla="*/ 360805 w 398183"/>
                <a:gd name="connsiteY2" fmla="*/ 220581 h 290737"/>
              </a:gdLst>
              <a:ahLst/>
              <a:cxnLst>
                <a:cxn ang="0">
                  <a:pos x="connsiteX0" y="connsiteY0"/>
                </a:cxn>
                <a:cxn ang="0">
                  <a:pos x="connsiteX1" y="connsiteY1"/>
                </a:cxn>
                <a:cxn ang="0">
                  <a:pos x="connsiteX2" y="connsiteY2"/>
                </a:cxn>
              </a:cxnLst>
              <a:rect l="l" t="t" r="r" b="b"/>
              <a:pathLst>
                <a:path w="398183" h="290737">
                  <a:moveTo>
                    <a:pt x="53950" y="42663"/>
                  </a:moveTo>
                  <a:cubicBezTo>
                    <a:pt x="17988" y="124133"/>
                    <a:pt x="72911" y="215904"/>
                    <a:pt x="148756" y="238594"/>
                  </a:cubicBezTo>
                  <a:cubicBezTo>
                    <a:pt x="227318" y="261853"/>
                    <a:pt x="295958" y="248202"/>
                    <a:pt x="360805" y="220581"/>
                  </a:cubicBezTo>
                </a:path>
              </a:pathLst>
            </a:custGeom>
            <a:noFill/>
            <a:ln w="60325" cap="flat">
              <a:solidFill>
                <a:srgbClr val="FFFFFF"/>
              </a:solidFill>
              <a:prstDash val="solid"/>
              <a:miter/>
            </a:ln>
          </p:spPr>
          <p:txBody>
            <a:bodyPr rtlCol="0" anchor="ctr"/>
            <a:lstStyle/>
            <a:p>
              <a:endParaRPr lang="ja-JP" altLang="en-US"/>
            </a:p>
          </p:txBody>
        </p:sp>
        <p:sp>
          <p:nvSpPr>
            <p:cNvPr id="22" name="Line_Vivid color">
              <a:extLst>
                <a:ext uri="{FF2B5EF4-FFF2-40B4-BE49-F238E27FC236}">
                  <a16:creationId xmlns:a16="http://schemas.microsoft.com/office/drawing/2014/main" id="{2023568B-CDAE-47CD-87D9-85678DEEC99D}"/>
                </a:ext>
              </a:extLst>
            </p:cNvPr>
            <p:cNvSpPr/>
            <p:nvPr/>
          </p:nvSpPr>
          <p:spPr>
            <a:xfrm>
              <a:off x="11385773" y="6159541"/>
              <a:ext cx="682600" cy="455067"/>
            </a:xfrm>
            <a:custGeom>
              <a:avLst/>
              <a:gdLst>
                <a:gd name="connsiteX0" fmla="*/ 42663 w 682600"/>
                <a:gd name="connsiteY0" fmla="*/ 327868 h 455066"/>
                <a:gd name="connsiteX1" fmla="*/ 641581 w 682600"/>
                <a:gd name="connsiteY1" fmla="*/ 157661 h 455066"/>
                <a:gd name="connsiteX2" fmla="*/ 488502 w 682600"/>
                <a:gd name="connsiteY2" fmla="*/ 88958 h 455066"/>
              </a:gdLst>
              <a:ahLst/>
              <a:cxnLst>
                <a:cxn ang="0">
                  <a:pos x="connsiteX0" y="connsiteY0"/>
                </a:cxn>
                <a:cxn ang="0">
                  <a:pos x="connsiteX1" y="connsiteY1"/>
                </a:cxn>
                <a:cxn ang="0">
                  <a:pos x="connsiteX2" y="connsiteY2"/>
                </a:cxn>
              </a:cxnLst>
              <a:rect l="l" t="t" r="r" b="b"/>
              <a:pathLst>
                <a:path w="682600" h="455066">
                  <a:moveTo>
                    <a:pt x="42663" y="327868"/>
                  </a:moveTo>
                  <a:cubicBezTo>
                    <a:pt x="194858" y="544277"/>
                    <a:pt x="607515" y="324581"/>
                    <a:pt x="641581" y="157661"/>
                  </a:cubicBezTo>
                  <a:cubicBezTo>
                    <a:pt x="667621" y="29989"/>
                    <a:pt x="522948" y="10965"/>
                    <a:pt x="488502" y="88958"/>
                  </a:cubicBezTo>
                </a:path>
              </a:pathLst>
            </a:custGeom>
            <a:noFill/>
            <a:ln w="60325" cap="flat">
              <a:solidFill>
                <a:srgbClr val="17993A"/>
              </a:solidFill>
              <a:prstDash val="solid"/>
              <a:miter/>
            </a:ln>
          </p:spPr>
          <p:txBody>
            <a:bodyPr rtlCol="0" anchor="ctr"/>
            <a:lstStyle/>
            <a:p>
              <a:endParaRPr lang="ja-JP" altLang="en-US"/>
            </a:p>
          </p:txBody>
        </p:sp>
      </p:grpSp>
      <p:grpSp>
        <p:nvGrpSpPr>
          <p:cNvPr id="18" name="Design">
            <a:extLst>
              <a:ext uri="{FF2B5EF4-FFF2-40B4-BE49-F238E27FC236}">
                <a16:creationId xmlns:a16="http://schemas.microsoft.com/office/drawing/2014/main" id="{A4B40588-2EE0-4098-9A68-20EDD5B7CA2C}"/>
              </a:ext>
            </a:extLst>
          </p:cNvPr>
          <p:cNvGrpSpPr/>
          <p:nvPr userDrawn="1"/>
        </p:nvGrpSpPr>
        <p:grpSpPr>
          <a:xfrm>
            <a:off x="8109973" y="636165"/>
            <a:ext cx="4594684" cy="7626724"/>
            <a:chOff x="8109973" y="636165"/>
            <a:chExt cx="4594684" cy="7626724"/>
          </a:xfrm>
        </p:grpSpPr>
        <p:sp>
          <p:nvSpPr>
            <p:cNvPr id="10" name="Line_Accent color">
              <a:extLst>
                <a:ext uri="{FF2B5EF4-FFF2-40B4-BE49-F238E27FC236}">
                  <a16:creationId xmlns:a16="http://schemas.microsoft.com/office/drawing/2014/main" id="{7A22BE84-011D-4E8F-B63D-22D98B7955CD}"/>
                </a:ext>
              </a:extLst>
            </p:cNvPr>
            <p:cNvSpPr/>
            <p:nvPr/>
          </p:nvSpPr>
          <p:spPr>
            <a:xfrm>
              <a:off x="8109973" y="5871628"/>
              <a:ext cx="820406" cy="2391261"/>
            </a:xfrm>
            <a:custGeom>
              <a:avLst/>
              <a:gdLst>
                <a:gd name="connsiteX0" fmla="*/ 218166 w 820406"/>
                <a:gd name="connsiteY0" fmla="*/ 200332 h 2391261"/>
                <a:gd name="connsiteX1" fmla="*/ 621183 w 820406"/>
                <a:gd name="connsiteY1" fmla="*/ 2196018 h 2391261"/>
              </a:gdLst>
              <a:ahLst/>
              <a:cxnLst>
                <a:cxn ang="0">
                  <a:pos x="connsiteX0" y="connsiteY0"/>
                </a:cxn>
                <a:cxn ang="0">
                  <a:pos x="connsiteX1" y="connsiteY1"/>
                </a:cxn>
              </a:cxnLst>
              <a:rect l="l" t="t" r="r" b="b"/>
              <a:pathLst>
                <a:path w="820406" h="2391261">
                  <a:moveTo>
                    <a:pt x="218166" y="200332"/>
                  </a:moveTo>
                  <a:cubicBezTo>
                    <a:pt x="136952" y="982198"/>
                    <a:pt x="343835" y="1762474"/>
                    <a:pt x="621183" y="2196018"/>
                  </a:cubicBezTo>
                </a:path>
              </a:pathLst>
            </a:custGeom>
            <a:noFill/>
            <a:ln w="298450" cap="flat">
              <a:solidFill>
                <a:srgbClr val="F2C0BB"/>
              </a:solidFill>
              <a:prstDash val="solid"/>
              <a:miter/>
            </a:ln>
          </p:spPr>
          <p:txBody>
            <a:bodyPr rtlCol="0" anchor="ctr"/>
            <a:lstStyle/>
            <a:p>
              <a:endParaRPr lang="ja-JP" altLang="en-US"/>
            </a:p>
          </p:txBody>
        </p:sp>
        <p:sp>
          <p:nvSpPr>
            <p:cNvPr id="12" name="Line_White">
              <a:extLst>
                <a:ext uri="{FF2B5EF4-FFF2-40B4-BE49-F238E27FC236}">
                  <a16:creationId xmlns:a16="http://schemas.microsoft.com/office/drawing/2014/main" id="{1CDDADBC-788A-40BD-A8F2-1AC75DF90E45}"/>
                </a:ext>
              </a:extLst>
            </p:cNvPr>
            <p:cNvSpPr/>
            <p:nvPr/>
          </p:nvSpPr>
          <p:spPr>
            <a:xfrm>
              <a:off x="8127935" y="2016100"/>
              <a:ext cx="3955757" cy="4254664"/>
            </a:xfrm>
            <a:custGeom>
              <a:avLst/>
              <a:gdLst>
                <a:gd name="connsiteX0" fmla="*/ 3759495 w 3955756"/>
                <a:gd name="connsiteY0" fmla="*/ 200332 h 4254664"/>
                <a:gd name="connsiteX1" fmla="*/ 1526146 w 3955756"/>
                <a:gd name="connsiteY1" fmla="*/ 2050507 h 4254664"/>
                <a:gd name="connsiteX2" fmla="*/ 200332 w 3955756"/>
                <a:gd name="connsiteY2" fmla="*/ 4055859 h 4254664"/>
              </a:gdLst>
              <a:ahLst/>
              <a:cxnLst>
                <a:cxn ang="0">
                  <a:pos x="connsiteX0" y="connsiteY0"/>
                </a:cxn>
                <a:cxn ang="0">
                  <a:pos x="connsiteX1" y="connsiteY1"/>
                </a:cxn>
                <a:cxn ang="0">
                  <a:pos x="connsiteX2" y="connsiteY2"/>
                </a:cxn>
              </a:cxnLst>
              <a:rect l="l" t="t" r="r" b="b"/>
              <a:pathLst>
                <a:path w="3955756" h="4254664">
                  <a:moveTo>
                    <a:pt x="3759495" y="200332"/>
                  </a:moveTo>
                  <a:cubicBezTo>
                    <a:pt x="3271894" y="889854"/>
                    <a:pt x="2522144" y="1549741"/>
                    <a:pt x="1526146" y="2050507"/>
                  </a:cubicBezTo>
                  <a:cubicBezTo>
                    <a:pt x="650983" y="2490473"/>
                    <a:pt x="281609" y="3273993"/>
                    <a:pt x="200332" y="4055859"/>
                  </a:cubicBezTo>
                </a:path>
              </a:pathLst>
            </a:custGeom>
            <a:noFill/>
            <a:ln w="298450" cap="flat">
              <a:solidFill>
                <a:srgbClr val="FFFFFF"/>
              </a:solidFill>
              <a:prstDash val="solid"/>
              <a:miter/>
            </a:ln>
          </p:spPr>
          <p:txBody>
            <a:bodyPr rtlCol="0" anchor="ctr"/>
            <a:lstStyle/>
            <a:p>
              <a:endParaRPr lang="ja-JP" altLang="en-US"/>
            </a:p>
          </p:txBody>
        </p:sp>
        <p:sp>
          <p:nvSpPr>
            <p:cNvPr id="15" name="Line_Vivid color">
              <a:extLst>
                <a:ext uri="{FF2B5EF4-FFF2-40B4-BE49-F238E27FC236}">
                  <a16:creationId xmlns:a16="http://schemas.microsoft.com/office/drawing/2014/main" id="{0B8FA173-8844-47EB-B0CE-FE4526BE7009}"/>
                </a:ext>
              </a:extLst>
            </p:cNvPr>
            <p:cNvSpPr/>
            <p:nvPr/>
          </p:nvSpPr>
          <p:spPr>
            <a:xfrm>
              <a:off x="11687099" y="636165"/>
              <a:ext cx="1017558" cy="1780727"/>
            </a:xfrm>
            <a:custGeom>
              <a:avLst/>
              <a:gdLst>
                <a:gd name="connsiteX0" fmla="*/ 821297 w 1017557"/>
                <a:gd name="connsiteY0" fmla="*/ 200332 h 1780726"/>
                <a:gd name="connsiteX1" fmla="*/ 200332 w 1017557"/>
                <a:gd name="connsiteY1" fmla="*/ 1580395 h 1780726"/>
              </a:gdLst>
              <a:ahLst/>
              <a:cxnLst>
                <a:cxn ang="0">
                  <a:pos x="connsiteX0" y="connsiteY0"/>
                </a:cxn>
                <a:cxn ang="0">
                  <a:pos x="connsiteX1" y="connsiteY1"/>
                </a:cxn>
              </a:cxnLst>
              <a:rect l="l" t="t" r="r" b="b"/>
              <a:pathLst>
                <a:path w="1017557" h="1780726">
                  <a:moveTo>
                    <a:pt x="821297" y="200332"/>
                  </a:moveTo>
                  <a:cubicBezTo>
                    <a:pt x="733977" y="647866"/>
                    <a:pt x="525378" y="1120649"/>
                    <a:pt x="200332" y="1580395"/>
                  </a:cubicBezTo>
                </a:path>
              </a:pathLst>
            </a:custGeom>
            <a:noFill/>
            <a:ln w="298450" cap="flat">
              <a:solidFill>
                <a:srgbClr val="17993A"/>
              </a:solidFill>
              <a:prstDash val="solid"/>
              <a:miter/>
            </a:ln>
          </p:spPr>
          <p:txBody>
            <a:bodyPr rtlCol="0" anchor="ctr"/>
            <a:lstStyle/>
            <a:p>
              <a:endParaRPr lang="ja-JP" altLang="en-US"/>
            </a:p>
          </p:txBody>
        </p:sp>
      </p:grpSp>
      <p:sp>
        <p:nvSpPr>
          <p:cNvPr id="14" name="Page　number">
            <a:extLst>
              <a:ext uri="{FF2B5EF4-FFF2-40B4-BE49-F238E27FC236}">
                <a16:creationId xmlns:a16="http://schemas.microsoft.com/office/drawing/2014/main" id="{3E389202-3022-445B-B675-A96E4247AF88}"/>
              </a:ext>
            </a:extLst>
          </p:cNvPr>
          <p:cNvSpPr txBox="1">
            <a:spLocks/>
          </p:cNvSpPr>
          <p:nvPr userDrawn="1"/>
        </p:nvSpPr>
        <p:spPr>
          <a:xfrm>
            <a:off x="11348576" y="6254237"/>
            <a:ext cx="554732"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8985B4C-CAF3-40DB-91A6-13785EE6630D}" type="slidenum">
              <a:rPr kumimoji="1" lang="ja-JP" altLang="en-US" sz="2000" kern="1200" smtClean="0">
                <a:solidFill>
                  <a:schemeClr val="bg1"/>
                </a:solidFill>
                <a:latin typeface="+mj-lt"/>
                <a:ea typeface="+mn-ea"/>
                <a:cs typeface="+mn-cs"/>
              </a:rPr>
              <a:pPr/>
              <a:t>‹#›</a:t>
            </a:fld>
            <a:endParaRPr kumimoji="1" lang="ja-JP" altLang="en-US" sz="2000" kern="1200" dirty="0">
              <a:solidFill>
                <a:schemeClr val="bg1"/>
              </a:solidFill>
              <a:latin typeface="+mj-lt"/>
              <a:ea typeface="+mn-ea"/>
              <a:cs typeface="+mn-cs"/>
            </a:endParaRPr>
          </a:p>
        </p:txBody>
      </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34538" y="6466297"/>
            <a:ext cx="882000" cy="115883"/>
          </a:xfrm>
          <a:prstGeom prst="rect">
            <a:avLst/>
          </a:prstGeom>
        </p:spPr>
      </p:pic>
      <p:sp>
        <p:nvSpPr>
          <p:cNvPr id="29" name="Image">
            <a:extLst>
              <a:ext uri="{FF2B5EF4-FFF2-40B4-BE49-F238E27FC236}">
                <a16:creationId xmlns:a16="http://schemas.microsoft.com/office/drawing/2014/main" id="{10E1541B-5A84-43BE-A316-A370D5972E4C}"/>
              </a:ext>
            </a:extLst>
          </p:cNvPr>
          <p:cNvSpPr>
            <a:spLocks noGrp="1"/>
          </p:cNvSpPr>
          <p:nvPr>
            <p:ph type="pic" sz="quarter" idx="28" hasCustomPrompt="1"/>
          </p:nvPr>
        </p:nvSpPr>
        <p:spPr>
          <a:xfrm>
            <a:off x="6074729" y="956563"/>
            <a:ext cx="4783771" cy="4783770"/>
          </a:xfrm>
          <a:prstGeom prst="ellipse">
            <a:avLst/>
          </a:prstGeom>
          <a:solidFill>
            <a:schemeClr val="bg2">
              <a:lumMod val="20000"/>
              <a:lumOff val="80000"/>
            </a:schemeClr>
          </a:solidFill>
        </p:spPr>
        <p:txBody>
          <a:bodyPr>
            <a:normAutofit/>
          </a:bodyPr>
          <a:lstStyle>
            <a:lvl1pPr marL="0" indent="0" algn="ctr">
              <a:buNone/>
              <a:defRPr sz="2000"/>
            </a:lvl1pPr>
          </a:lstStyle>
          <a:p>
            <a:r>
              <a:rPr kumimoji="1" lang="ja-JP" altLang="en-US" dirty="0"/>
              <a:t>クリックして画像を挿入</a:t>
            </a:r>
          </a:p>
        </p:txBody>
      </p:sp>
      <p:sp>
        <p:nvSpPr>
          <p:cNvPr id="32" name="Text">
            <a:extLst>
              <a:ext uri="{FF2B5EF4-FFF2-40B4-BE49-F238E27FC236}">
                <a16:creationId xmlns:a16="http://schemas.microsoft.com/office/drawing/2014/main" id="{FC74D012-F774-4ECB-9299-5C06655256C4}"/>
              </a:ext>
            </a:extLst>
          </p:cNvPr>
          <p:cNvSpPr>
            <a:spLocks noGrp="1"/>
          </p:cNvSpPr>
          <p:nvPr>
            <p:ph type="body" sz="quarter" idx="30"/>
          </p:nvPr>
        </p:nvSpPr>
        <p:spPr>
          <a:xfrm>
            <a:off x="992188" y="1457325"/>
            <a:ext cx="4857069" cy="1079270"/>
          </a:xfrm>
        </p:spPr>
        <p:txBody>
          <a:bodyPr wrap="square">
            <a:spAutoFit/>
          </a:bodyPr>
          <a:lstStyle>
            <a:lvl1pPr marL="228600" indent="-228600">
              <a:buClr>
                <a:schemeClr val="accent1"/>
              </a:buClr>
              <a:buFont typeface="Wingdings" panose="05000000000000000000" pitchFamily="2" charset="2"/>
              <a:buChar char="n"/>
              <a:defRPr sz="2400">
                <a:solidFill>
                  <a:schemeClr val="bg1"/>
                </a:solidFill>
              </a:defRPr>
            </a:lvl1pPr>
            <a:lvl2pPr marL="685800" indent="-228600">
              <a:buClr>
                <a:schemeClr val="accent2"/>
              </a:buClr>
              <a:buFont typeface="Wingdings" panose="05000000000000000000" pitchFamily="2" charset="2"/>
              <a:buChar char="n"/>
              <a:defRPr sz="2000">
                <a:solidFill>
                  <a:schemeClr val="bg1"/>
                </a:solidFill>
              </a:defRPr>
            </a:lvl2pPr>
            <a:lvl3pPr marL="1143000" indent="-228600">
              <a:buClr>
                <a:schemeClr val="bg1"/>
              </a:buClr>
              <a:buFont typeface="Wingdings" panose="05000000000000000000" pitchFamily="2" charset="2"/>
              <a:buChar char="n"/>
              <a:defRPr sz="1800">
                <a:solidFill>
                  <a:schemeClr val="bg1"/>
                </a:solidFill>
              </a:defRPr>
            </a:lvl3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p:txBody>
      </p:sp>
      <p:sp>
        <p:nvSpPr>
          <p:cNvPr id="31" name="Title">
            <a:extLst>
              <a:ext uri="{FF2B5EF4-FFF2-40B4-BE49-F238E27FC236}">
                <a16:creationId xmlns:a16="http://schemas.microsoft.com/office/drawing/2014/main" id="{889D760C-DE97-4802-BF51-5687C117E475}"/>
              </a:ext>
            </a:extLst>
          </p:cNvPr>
          <p:cNvSpPr>
            <a:spLocks noGrp="1"/>
          </p:cNvSpPr>
          <p:nvPr>
            <p:ph type="title" hasCustomPrompt="1"/>
          </p:nvPr>
        </p:nvSpPr>
        <p:spPr>
          <a:xfrm>
            <a:off x="507999" y="556513"/>
            <a:ext cx="7881257" cy="457200"/>
          </a:xfrm>
        </p:spPr>
        <p:txBody>
          <a:bodyPr>
            <a:noAutofit/>
          </a:bodyPr>
          <a:lstStyle>
            <a:lvl1pPr>
              <a:defRPr kumimoji="1" lang="ja-JP" altLang="en-US" sz="2800" kern="1200" spc="100" baseline="0" dirty="0">
                <a:solidFill>
                  <a:schemeClr val="bg1"/>
                </a:solidFill>
                <a:latin typeface="+mj-ea"/>
                <a:ea typeface="+mj-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kumimoji="1" lang="ja-JP" altLang="en-US" dirty="0"/>
              <a:t>スライドタイトル</a:t>
            </a:r>
          </a:p>
        </p:txBody>
      </p:sp>
    </p:spTree>
    <p:extLst>
      <p:ext uri="{BB962C8B-B14F-4D97-AF65-F5344CB8AC3E}">
        <p14:creationId xmlns:p14="http://schemas.microsoft.com/office/powerpoint/2010/main" val="2085787109"/>
      </p:ext>
    </p:extLst>
  </p:cSld>
  <p:clrMapOvr>
    <a:masterClrMapping/>
  </p:clrMapOvr>
  <p:extLst mod="1">
    <p:ext uri="{DCECCB84-F9BA-43D5-87BE-67443E8EF086}">
      <p15:sldGuideLst xmlns:p15="http://schemas.microsoft.com/office/powerpoint/2012/main">
        <p15:guide id="1" orient="horz" pos="3929">
          <p15:clr>
            <a:srgbClr val="9FCC3B"/>
          </p15:clr>
        </p15:guide>
        <p15:guide id="2" pos="529">
          <p15:clr>
            <a:srgbClr val="9FCC3B"/>
          </p15:clr>
        </p15:guide>
        <p15:guide id="3" pos="7151">
          <p15:clr>
            <a:srgbClr val="9FCC3B"/>
          </p15:clr>
        </p15:guide>
        <p15:guide id="4" pos="211">
          <p15:clr>
            <a:srgbClr val="9FCC3B"/>
          </p15:clr>
        </p15:guide>
        <p15:guide id="5" orient="horz" pos="663">
          <p15:clr>
            <a:srgbClr val="9FCC3B"/>
          </p15:clr>
        </p15:guide>
        <p15:guide id="6" pos="7469">
          <p15:clr>
            <a:srgbClr val="9FCC3B"/>
          </p15:clr>
        </p15:guide>
        <p15:guide id="7" orient="horz" pos="822">
          <p15:clr>
            <a:srgbClr val="9FCC3B"/>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9967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line_Index">
    <p:bg>
      <p:bgPr>
        <a:solidFill>
          <a:schemeClr val="bg2"/>
        </a:solidFill>
        <a:effectLst/>
      </p:bgPr>
    </p:bg>
    <p:spTree>
      <p:nvGrpSpPr>
        <p:cNvPr id="1" name=""/>
        <p:cNvGrpSpPr/>
        <p:nvPr/>
      </p:nvGrpSpPr>
      <p:grpSpPr>
        <a:xfrm>
          <a:off x="0" y="0"/>
          <a:ext cx="0" cy="0"/>
          <a:chOff x="0" y="0"/>
          <a:chExt cx="0" cy="0"/>
        </a:xfrm>
      </p:grpSpPr>
      <p:grpSp>
        <p:nvGrpSpPr>
          <p:cNvPr id="12" name="Design">
            <a:extLst>
              <a:ext uri="{FF2B5EF4-FFF2-40B4-BE49-F238E27FC236}">
                <a16:creationId xmlns:a16="http://schemas.microsoft.com/office/drawing/2014/main" id="{DDA7762F-CA06-4FA8-8497-6224CE2E1E0C}"/>
              </a:ext>
            </a:extLst>
          </p:cNvPr>
          <p:cNvGrpSpPr/>
          <p:nvPr userDrawn="1"/>
        </p:nvGrpSpPr>
        <p:grpSpPr>
          <a:xfrm>
            <a:off x="11438162" y="6254792"/>
            <a:ext cx="832736" cy="455067"/>
            <a:chOff x="11385773" y="6159541"/>
            <a:chExt cx="832736" cy="455067"/>
          </a:xfrm>
        </p:grpSpPr>
        <p:sp>
          <p:nvSpPr>
            <p:cNvPr id="10" name="Line_White">
              <a:extLst>
                <a:ext uri="{FF2B5EF4-FFF2-40B4-BE49-F238E27FC236}">
                  <a16:creationId xmlns:a16="http://schemas.microsoft.com/office/drawing/2014/main" id="{E52B7804-A5A9-490A-B113-CF20E3C35340}"/>
                </a:ext>
              </a:extLst>
            </p:cNvPr>
            <p:cNvSpPr/>
            <p:nvPr/>
          </p:nvSpPr>
          <p:spPr>
            <a:xfrm>
              <a:off x="11820325" y="6205837"/>
              <a:ext cx="398184" cy="290737"/>
            </a:xfrm>
            <a:custGeom>
              <a:avLst/>
              <a:gdLst>
                <a:gd name="connsiteX0" fmla="*/ 53950 w 398183"/>
                <a:gd name="connsiteY0" fmla="*/ 42663 h 290737"/>
                <a:gd name="connsiteX1" fmla="*/ 148756 w 398183"/>
                <a:gd name="connsiteY1" fmla="*/ 238594 h 290737"/>
                <a:gd name="connsiteX2" fmla="*/ 360805 w 398183"/>
                <a:gd name="connsiteY2" fmla="*/ 220581 h 290737"/>
              </a:gdLst>
              <a:ahLst/>
              <a:cxnLst>
                <a:cxn ang="0">
                  <a:pos x="connsiteX0" y="connsiteY0"/>
                </a:cxn>
                <a:cxn ang="0">
                  <a:pos x="connsiteX1" y="connsiteY1"/>
                </a:cxn>
                <a:cxn ang="0">
                  <a:pos x="connsiteX2" y="connsiteY2"/>
                </a:cxn>
              </a:cxnLst>
              <a:rect l="l" t="t" r="r" b="b"/>
              <a:pathLst>
                <a:path w="398183" h="290737">
                  <a:moveTo>
                    <a:pt x="53950" y="42663"/>
                  </a:moveTo>
                  <a:cubicBezTo>
                    <a:pt x="17988" y="124133"/>
                    <a:pt x="72911" y="215904"/>
                    <a:pt x="148756" y="238594"/>
                  </a:cubicBezTo>
                  <a:cubicBezTo>
                    <a:pt x="227318" y="261853"/>
                    <a:pt x="295958" y="248202"/>
                    <a:pt x="360805" y="220581"/>
                  </a:cubicBezTo>
                </a:path>
              </a:pathLst>
            </a:custGeom>
            <a:noFill/>
            <a:ln w="60325" cap="flat">
              <a:solidFill>
                <a:srgbClr val="FFFFFF"/>
              </a:solidFill>
              <a:prstDash val="solid"/>
              <a:miter/>
            </a:ln>
          </p:spPr>
          <p:txBody>
            <a:bodyPr rtlCol="0" anchor="ctr"/>
            <a:lstStyle/>
            <a:p>
              <a:endParaRPr lang="ja-JP" altLang="en-US"/>
            </a:p>
          </p:txBody>
        </p:sp>
        <p:sp>
          <p:nvSpPr>
            <p:cNvPr id="11" name="Line_Vivid color">
              <a:extLst>
                <a:ext uri="{FF2B5EF4-FFF2-40B4-BE49-F238E27FC236}">
                  <a16:creationId xmlns:a16="http://schemas.microsoft.com/office/drawing/2014/main" id="{6F9ABB9E-1BE5-4881-96DA-5504712493FC}"/>
                </a:ext>
              </a:extLst>
            </p:cNvPr>
            <p:cNvSpPr/>
            <p:nvPr/>
          </p:nvSpPr>
          <p:spPr>
            <a:xfrm>
              <a:off x="11385773" y="6159541"/>
              <a:ext cx="682600" cy="455067"/>
            </a:xfrm>
            <a:custGeom>
              <a:avLst/>
              <a:gdLst>
                <a:gd name="connsiteX0" fmla="*/ 42663 w 682600"/>
                <a:gd name="connsiteY0" fmla="*/ 327868 h 455066"/>
                <a:gd name="connsiteX1" fmla="*/ 641581 w 682600"/>
                <a:gd name="connsiteY1" fmla="*/ 157661 h 455066"/>
                <a:gd name="connsiteX2" fmla="*/ 488502 w 682600"/>
                <a:gd name="connsiteY2" fmla="*/ 88958 h 455066"/>
              </a:gdLst>
              <a:ahLst/>
              <a:cxnLst>
                <a:cxn ang="0">
                  <a:pos x="connsiteX0" y="connsiteY0"/>
                </a:cxn>
                <a:cxn ang="0">
                  <a:pos x="connsiteX1" y="connsiteY1"/>
                </a:cxn>
                <a:cxn ang="0">
                  <a:pos x="connsiteX2" y="connsiteY2"/>
                </a:cxn>
              </a:cxnLst>
              <a:rect l="l" t="t" r="r" b="b"/>
              <a:pathLst>
                <a:path w="682600" h="455066">
                  <a:moveTo>
                    <a:pt x="42663" y="327868"/>
                  </a:moveTo>
                  <a:cubicBezTo>
                    <a:pt x="194858" y="544277"/>
                    <a:pt x="607515" y="324581"/>
                    <a:pt x="641581" y="157661"/>
                  </a:cubicBezTo>
                  <a:cubicBezTo>
                    <a:pt x="667621" y="29989"/>
                    <a:pt x="522948" y="10965"/>
                    <a:pt x="488502" y="88958"/>
                  </a:cubicBezTo>
                </a:path>
              </a:pathLst>
            </a:custGeom>
            <a:noFill/>
            <a:ln w="60325" cap="flat">
              <a:solidFill>
                <a:srgbClr val="17993A"/>
              </a:solidFill>
              <a:prstDash val="solid"/>
              <a:miter/>
            </a:ln>
          </p:spPr>
          <p:txBody>
            <a:bodyPr rtlCol="0" anchor="ctr"/>
            <a:lstStyle/>
            <a:p>
              <a:endParaRPr lang="ja-JP" altLang="en-US"/>
            </a:p>
          </p:txBody>
        </p:sp>
      </p:grpSp>
      <p:grpSp>
        <p:nvGrpSpPr>
          <p:cNvPr id="14" name="Design">
            <a:extLst>
              <a:ext uri="{FF2B5EF4-FFF2-40B4-BE49-F238E27FC236}">
                <a16:creationId xmlns:a16="http://schemas.microsoft.com/office/drawing/2014/main" id="{2BCA6731-9314-4A02-8BF2-CFC2BB9441AC}"/>
              </a:ext>
            </a:extLst>
          </p:cNvPr>
          <p:cNvGrpSpPr/>
          <p:nvPr userDrawn="1"/>
        </p:nvGrpSpPr>
        <p:grpSpPr>
          <a:xfrm>
            <a:off x="1643182" y="-328576"/>
            <a:ext cx="1932527" cy="7679402"/>
            <a:chOff x="1610439" y="-372344"/>
            <a:chExt cx="1966450" cy="7609729"/>
          </a:xfrm>
        </p:grpSpPr>
        <p:sp>
          <p:nvSpPr>
            <p:cNvPr id="7" name="Line_Accent color">
              <a:extLst>
                <a:ext uri="{FF2B5EF4-FFF2-40B4-BE49-F238E27FC236}">
                  <a16:creationId xmlns:a16="http://schemas.microsoft.com/office/drawing/2014/main" id="{ED46BA60-4155-4DA3-BC57-9C26995ACCC3}"/>
                </a:ext>
              </a:extLst>
            </p:cNvPr>
            <p:cNvSpPr/>
            <p:nvPr/>
          </p:nvSpPr>
          <p:spPr>
            <a:xfrm>
              <a:off x="1610439" y="3716937"/>
              <a:ext cx="1327278" cy="3520448"/>
            </a:xfrm>
            <a:custGeom>
              <a:avLst/>
              <a:gdLst>
                <a:gd name="connsiteX0" fmla="*/ 1129000 w 1327278"/>
                <a:gd name="connsiteY0" fmla="*/ 199092 h 3520447"/>
                <a:gd name="connsiteX1" fmla="*/ 866389 w 1327278"/>
                <a:gd name="connsiteY1" fmla="*/ 546712 h 3520447"/>
                <a:gd name="connsiteX2" fmla="*/ 721020 w 1327278"/>
                <a:gd name="connsiteY2" fmla="*/ 3321672 h 3520447"/>
              </a:gdLst>
              <a:ahLst/>
              <a:cxnLst>
                <a:cxn ang="0">
                  <a:pos x="connsiteX0" y="connsiteY0"/>
                </a:cxn>
                <a:cxn ang="0">
                  <a:pos x="connsiteX1" y="connsiteY1"/>
                </a:cxn>
                <a:cxn ang="0">
                  <a:pos x="connsiteX2" y="connsiteY2"/>
                </a:cxn>
              </a:cxnLst>
              <a:rect l="l" t="t" r="r" b="b"/>
              <a:pathLst>
                <a:path w="1327278" h="3520447">
                  <a:moveTo>
                    <a:pt x="1129000" y="199092"/>
                  </a:moveTo>
                  <a:cubicBezTo>
                    <a:pt x="1049395" y="320753"/>
                    <a:pt x="961656" y="436890"/>
                    <a:pt x="866389" y="546712"/>
                  </a:cubicBezTo>
                  <a:cubicBezTo>
                    <a:pt x="-295170" y="1880311"/>
                    <a:pt x="332191" y="2989979"/>
                    <a:pt x="721020" y="3321672"/>
                  </a:cubicBezTo>
                </a:path>
              </a:pathLst>
            </a:custGeom>
            <a:noFill/>
            <a:ln w="279400" cap="flat">
              <a:solidFill>
                <a:srgbClr val="F2C0BB"/>
              </a:solidFill>
              <a:prstDash val="solid"/>
              <a:miter/>
            </a:ln>
          </p:spPr>
          <p:txBody>
            <a:bodyPr rtlCol="0" anchor="ctr"/>
            <a:lstStyle/>
            <a:p>
              <a:endParaRPr lang="ja-JP" altLang="en-US"/>
            </a:p>
          </p:txBody>
        </p:sp>
        <p:sp>
          <p:nvSpPr>
            <p:cNvPr id="8" name="Line_White">
              <a:extLst>
                <a:ext uri="{FF2B5EF4-FFF2-40B4-BE49-F238E27FC236}">
                  <a16:creationId xmlns:a16="http://schemas.microsoft.com/office/drawing/2014/main" id="{D5B18623-1988-4331-988A-F4B0A1FC4850}"/>
                </a:ext>
              </a:extLst>
            </p:cNvPr>
            <p:cNvSpPr/>
            <p:nvPr/>
          </p:nvSpPr>
          <p:spPr>
            <a:xfrm>
              <a:off x="2540348" y="721270"/>
              <a:ext cx="1036541" cy="3394040"/>
            </a:xfrm>
            <a:custGeom>
              <a:avLst/>
              <a:gdLst>
                <a:gd name="connsiteX0" fmla="*/ 788656 w 1036541"/>
                <a:gd name="connsiteY0" fmla="*/ 199092 h 3394040"/>
                <a:gd name="connsiteX1" fmla="*/ 199092 w 1036541"/>
                <a:gd name="connsiteY1" fmla="*/ 3194949 h 3394040"/>
              </a:gdLst>
              <a:ahLst/>
              <a:cxnLst>
                <a:cxn ang="0">
                  <a:pos x="connsiteX0" y="connsiteY0"/>
                </a:cxn>
                <a:cxn ang="0">
                  <a:pos x="connsiteX1" y="connsiteY1"/>
                </a:cxn>
              </a:cxnLst>
              <a:rect l="l" t="t" r="r" b="b"/>
              <a:pathLst>
                <a:path w="1036541" h="3394040">
                  <a:moveTo>
                    <a:pt x="788656" y="199092"/>
                  </a:moveTo>
                  <a:cubicBezTo>
                    <a:pt x="966764" y="1403439"/>
                    <a:pt x="684054" y="2456413"/>
                    <a:pt x="199092" y="3194949"/>
                  </a:cubicBezTo>
                </a:path>
              </a:pathLst>
            </a:custGeom>
            <a:noFill/>
            <a:ln w="279400" cap="flat">
              <a:solidFill>
                <a:srgbClr val="FFFFFF"/>
              </a:solidFill>
              <a:prstDash val="solid"/>
              <a:miter/>
            </a:ln>
          </p:spPr>
          <p:txBody>
            <a:bodyPr rtlCol="0" anchor="ctr"/>
            <a:lstStyle/>
            <a:p>
              <a:endParaRPr lang="ja-JP" altLang="en-US"/>
            </a:p>
          </p:txBody>
        </p:sp>
        <p:sp>
          <p:nvSpPr>
            <p:cNvPr id="9" name="Line_Vivid color">
              <a:extLst>
                <a:ext uri="{FF2B5EF4-FFF2-40B4-BE49-F238E27FC236}">
                  <a16:creationId xmlns:a16="http://schemas.microsoft.com/office/drawing/2014/main" id="{A9BE0CF7-DD01-4AB6-9C8E-C5D2893345E7}"/>
                </a:ext>
              </a:extLst>
            </p:cNvPr>
            <p:cNvSpPr/>
            <p:nvPr/>
          </p:nvSpPr>
          <p:spPr>
            <a:xfrm>
              <a:off x="2848213" y="-372344"/>
              <a:ext cx="676280" cy="1491608"/>
            </a:xfrm>
            <a:custGeom>
              <a:avLst/>
              <a:gdLst>
                <a:gd name="connsiteX0" fmla="*/ 199092 w 676279"/>
                <a:gd name="connsiteY0" fmla="*/ 199092 h 1491607"/>
                <a:gd name="connsiteX1" fmla="*/ 480791 w 676279"/>
                <a:gd name="connsiteY1" fmla="*/ 1292516 h 1491607"/>
              </a:gdLst>
              <a:ahLst/>
              <a:cxnLst>
                <a:cxn ang="0">
                  <a:pos x="connsiteX0" y="connsiteY0"/>
                </a:cxn>
                <a:cxn ang="0">
                  <a:pos x="connsiteX1" y="connsiteY1"/>
                </a:cxn>
              </a:cxnLst>
              <a:rect l="l" t="t" r="r" b="b"/>
              <a:pathLst>
                <a:path w="676279" h="1491607">
                  <a:moveTo>
                    <a:pt x="199092" y="199092"/>
                  </a:moveTo>
                  <a:cubicBezTo>
                    <a:pt x="330277" y="552931"/>
                    <a:pt x="424672" y="919336"/>
                    <a:pt x="480791" y="1292516"/>
                  </a:cubicBezTo>
                </a:path>
              </a:pathLst>
            </a:custGeom>
            <a:noFill/>
            <a:ln w="279400" cap="flat">
              <a:solidFill>
                <a:srgbClr val="17993A"/>
              </a:solidFill>
              <a:prstDash val="solid"/>
              <a:miter/>
            </a:ln>
          </p:spPr>
          <p:txBody>
            <a:bodyPr rtlCol="0" anchor="ctr"/>
            <a:lstStyle/>
            <a:p>
              <a:endParaRPr lang="ja-JP" altLang="en-US"/>
            </a:p>
          </p:txBody>
        </p:sp>
      </p:grpSp>
      <p:sp>
        <p:nvSpPr>
          <p:cNvPr id="24" name="Page　number">
            <a:extLst>
              <a:ext uri="{FF2B5EF4-FFF2-40B4-BE49-F238E27FC236}">
                <a16:creationId xmlns:a16="http://schemas.microsoft.com/office/drawing/2014/main" id="{8C2F277D-7CE6-49E9-9C68-B5A276C1276F}"/>
              </a:ext>
            </a:extLst>
          </p:cNvPr>
          <p:cNvSpPr txBox="1">
            <a:spLocks/>
          </p:cNvSpPr>
          <p:nvPr userDrawn="1"/>
        </p:nvSpPr>
        <p:spPr>
          <a:xfrm>
            <a:off x="11368240" y="6283733"/>
            <a:ext cx="554732"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8985B4C-CAF3-40DB-91A6-13785EE6630D}" type="slidenum">
              <a:rPr kumimoji="1" lang="ja-JP" altLang="en-US" sz="1600" kern="1200" smtClean="0">
                <a:solidFill>
                  <a:schemeClr val="bg1"/>
                </a:solidFill>
                <a:latin typeface="+mj-lt"/>
                <a:ea typeface="+mn-ea"/>
                <a:cs typeface="+mn-cs"/>
              </a:rPr>
              <a:pPr/>
              <a:t>‹#›</a:t>
            </a:fld>
            <a:endParaRPr kumimoji="1" lang="ja-JP" altLang="en-US" sz="1600" kern="1200" dirty="0">
              <a:solidFill>
                <a:schemeClr val="bg1"/>
              </a:solidFill>
              <a:latin typeface="+mj-lt"/>
              <a:ea typeface="+mn-ea"/>
              <a:cs typeface="+mn-cs"/>
            </a:endParaRPr>
          </a:p>
        </p:txBody>
      </p:sp>
      <p:pic>
        <p:nvPicPr>
          <p:cNvPr id="19" name="Copyright">
            <a:extLst>
              <a:ext uri="{FF2B5EF4-FFF2-40B4-BE49-F238E27FC236}">
                <a16:creationId xmlns:a16="http://schemas.microsoft.com/office/drawing/2014/main" id="{BA22224E-4134-4CF2-A381-93A07F51FDA6}"/>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34538" y="6466297"/>
            <a:ext cx="882000" cy="115883"/>
          </a:xfrm>
          <a:prstGeom prst="rect">
            <a:avLst/>
          </a:prstGeom>
        </p:spPr>
      </p:pic>
      <p:sp>
        <p:nvSpPr>
          <p:cNvPr id="56" name="Chapter title6">
            <a:extLst>
              <a:ext uri="{FF2B5EF4-FFF2-40B4-BE49-F238E27FC236}">
                <a16:creationId xmlns:a16="http://schemas.microsoft.com/office/drawing/2014/main" id="{44DB8152-382B-42A4-B4E9-2D0D89B1E38F}"/>
              </a:ext>
            </a:extLst>
          </p:cNvPr>
          <p:cNvSpPr>
            <a:spLocks noGrp="1"/>
          </p:cNvSpPr>
          <p:nvPr>
            <p:ph type="body" sz="quarter" idx="23" hasCustomPrompt="1"/>
          </p:nvPr>
        </p:nvSpPr>
        <p:spPr>
          <a:xfrm>
            <a:off x="3291871" y="5028605"/>
            <a:ext cx="3809425" cy="368300"/>
          </a:xfrm>
        </p:spPr>
        <p:txBody>
          <a:bodyPr anchor="ctr">
            <a:noAutofit/>
          </a:bodyPr>
          <a:lstStyle>
            <a:lvl1pPr marL="0" indent="0" algn="l">
              <a:buNone/>
              <a:defRPr sz="1600" spc="150" baseline="0">
                <a:solidFill>
                  <a:schemeClr val="bg1"/>
                </a:solidFill>
                <a:latin typeface="+mj-ea"/>
                <a:ea typeface="+mj-ea"/>
              </a:defRPr>
            </a:lvl1pPr>
          </a:lstStyle>
          <a:p>
            <a:pPr lvl="0"/>
            <a:r>
              <a:rPr kumimoji="1" lang="ja-JP" altLang="en-US" dirty="0"/>
              <a:t>チャプタータイトル</a:t>
            </a:r>
            <a:endParaRPr kumimoji="1" lang="en-US" altLang="ja-JP" dirty="0"/>
          </a:p>
        </p:txBody>
      </p:sp>
      <p:sp>
        <p:nvSpPr>
          <p:cNvPr id="57" name="Chapter number6">
            <a:extLst>
              <a:ext uri="{FF2B5EF4-FFF2-40B4-BE49-F238E27FC236}">
                <a16:creationId xmlns:a16="http://schemas.microsoft.com/office/drawing/2014/main" id="{9F9CCB0D-13DE-4137-A96B-F4F8E8E0FFBB}"/>
              </a:ext>
            </a:extLst>
          </p:cNvPr>
          <p:cNvSpPr>
            <a:spLocks noGrp="1"/>
          </p:cNvSpPr>
          <p:nvPr>
            <p:ph type="body" sz="quarter" idx="24" hasCustomPrompt="1"/>
          </p:nvPr>
        </p:nvSpPr>
        <p:spPr>
          <a:xfrm>
            <a:off x="2679874" y="5019080"/>
            <a:ext cx="484291" cy="368300"/>
          </a:xfrm>
        </p:spPr>
        <p:txBody>
          <a:bodyPr anchor="ctr">
            <a:noAutofit/>
          </a:bodyPr>
          <a:lstStyle>
            <a:lvl1pPr marL="0" indent="0" algn="r">
              <a:buNone/>
              <a:defRPr sz="1900" spc="150" baseline="0">
                <a:solidFill>
                  <a:schemeClr val="bg1"/>
                </a:solidFill>
              </a:defRPr>
            </a:lvl1pPr>
          </a:lstStyle>
          <a:p>
            <a:pPr lvl="0"/>
            <a:r>
              <a:rPr kumimoji="1" lang="en-US" altLang="ja-JP" dirty="0"/>
              <a:t>06 </a:t>
            </a:r>
          </a:p>
        </p:txBody>
      </p:sp>
      <p:sp>
        <p:nvSpPr>
          <p:cNvPr id="54" name="Chapter title5">
            <a:extLst>
              <a:ext uri="{FF2B5EF4-FFF2-40B4-BE49-F238E27FC236}">
                <a16:creationId xmlns:a16="http://schemas.microsoft.com/office/drawing/2014/main" id="{6E986320-F685-46D2-A906-03AA9FFF17D2}"/>
              </a:ext>
            </a:extLst>
          </p:cNvPr>
          <p:cNvSpPr>
            <a:spLocks noGrp="1"/>
          </p:cNvSpPr>
          <p:nvPr>
            <p:ph type="body" sz="quarter" idx="21" hasCustomPrompt="1"/>
          </p:nvPr>
        </p:nvSpPr>
        <p:spPr>
          <a:xfrm>
            <a:off x="3913394" y="4291836"/>
            <a:ext cx="3809425" cy="368300"/>
          </a:xfrm>
        </p:spPr>
        <p:txBody>
          <a:bodyPr anchor="ctr">
            <a:noAutofit/>
          </a:bodyPr>
          <a:lstStyle>
            <a:lvl1pPr marL="0" indent="0" algn="l">
              <a:buNone/>
              <a:defRPr sz="1600" spc="150" baseline="0">
                <a:solidFill>
                  <a:schemeClr val="bg1"/>
                </a:solidFill>
                <a:latin typeface="+mj-ea"/>
                <a:ea typeface="+mj-ea"/>
              </a:defRPr>
            </a:lvl1pPr>
          </a:lstStyle>
          <a:p>
            <a:pPr lvl="0"/>
            <a:r>
              <a:rPr kumimoji="1" lang="ja-JP" altLang="en-US" dirty="0"/>
              <a:t>チャプタータイトル</a:t>
            </a:r>
            <a:endParaRPr kumimoji="1" lang="en-US" altLang="ja-JP" dirty="0"/>
          </a:p>
        </p:txBody>
      </p:sp>
      <p:sp>
        <p:nvSpPr>
          <p:cNvPr id="55" name="Chapter number5">
            <a:extLst>
              <a:ext uri="{FF2B5EF4-FFF2-40B4-BE49-F238E27FC236}">
                <a16:creationId xmlns:a16="http://schemas.microsoft.com/office/drawing/2014/main" id="{C23B6C23-139B-409F-9548-028C9272EE9D}"/>
              </a:ext>
            </a:extLst>
          </p:cNvPr>
          <p:cNvSpPr>
            <a:spLocks noGrp="1"/>
          </p:cNvSpPr>
          <p:nvPr>
            <p:ph type="body" sz="quarter" idx="22" hasCustomPrompt="1"/>
          </p:nvPr>
        </p:nvSpPr>
        <p:spPr>
          <a:xfrm>
            <a:off x="3301397" y="4284216"/>
            <a:ext cx="484291" cy="368300"/>
          </a:xfrm>
        </p:spPr>
        <p:txBody>
          <a:bodyPr anchor="ctr">
            <a:noAutofit/>
          </a:bodyPr>
          <a:lstStyle>
            <a:lvl1pPr marL="0" indent="0" algn="r">
              <a:buNone/>
              <a:defRPr sz="1900" spc="150" baseline="0">
                <a:solidFill>
                  <a:schemeClr val="bg1"/>
                </a:solidFill>
              </a:defRPr>
            </a:lvl1pPr>
          </a:lstStyle>
          <a:p>
            <a:pPr lvl="0"/>
            <a:r>
              <a:rPr kumimoji="1" lang="en-US" altLang="ja-JP" dirty="0"/>
              <a:t>05 </a:t>
            </a:r>
          </a:p>
        </p:txBody>
      </p:sp>
      <p:sp>
        <p:nvSpPr>
          <p:cNvPr id="46" name="Chapter title4">
            <a:extLst>
              <a:ext uri="{FF2B5EF4-FFF2-40B4-BE49-F238E27FC236}">
                <a16:creationId xmlns:a16="http://schemas.microsoft.com/office/drawing/2014/main" id="{497E03B5-83E4-40EA-BEA7-0220BE4E61D4}"/>
              </a:ext>
            </a:extLst>
          </p:cNvPr>
          <p:cNvSpPr>
            <a:spLocks noGrp="1"/>
          </p:cNvSpPr>
          <p:nvPr>
            <p:ph type="body" sz="quarter" idx="19" hasCustomPrompt="1"/>
          </p:nvPr>
        </p:nvSpPr>
        <p:spPr>
          <a:xfrm>
            <a:off x="4324937" y="3555069"/>
            <a:ext cx="3809425" cy="368300"/>
          </a:xfrm>
        </p:spPr>
        <p:txBody>
          <a:bodyPr anchor="ctr">
            <a:noAutofit/>
          </a:bodyPr>
          <a:lstStyle>
            <a:lvl1pPr marL="0" indent="0" algn="l">
              <a:buNone/>
              <a:defRPr sz="1600" spc="150" baseline="0">
                <a:solidFill>
                  <a:schemeClr val="bg1"/>
                </a:solidFill>
                <a:latin typeface="+mj-ea"/>
                <a:ea typeface="+mj-ea"/>
              </a:defRPr>
            </a:lvl1pPr>
          </a:lstStyle>
          <a:p>
            <a:pPr lvl="0"/>
            <a:r>
              <a:rPr kumimoji="1" lang="ja-JP" altLang="en-US" dirty="0"/>
              <a:t>チャプタータイトル</a:t>
            </a:r>
            <a:endParaRPr kumimoji="1" lang="en-US" altLang="ja-JP" dirty="0"/>
          </a:p>
        </p:txBody>
      </p:sp>
      <p:sp>
        <p:nvSpPr>
          <p:cNvPr id="47" name="Chapter number4">
            <a:extLst>
              <a:ext uri="{FF2B5EF4-FFF2-40B4-BE49-F238E27FC236}">
                <a16:creationId xmlns:a16="http://schemas.microsoft.com/office/drawing/2014/main" id="{5AF290A4-B6A7-4F41-9153-7F8112CB1453}"/>
              </a:ext>
            </a:extLst>
          </p:cNvPr>
          <p:cNvSpPr>
            <a:spLocks noGrp="1"/>
          </p:cNvSpPr>
          <p:nvPr>
            <p:ph type="body" sz="quarter" idx="20" hasCustomPrompt="1"/>
          </p:nvPr>
        </p:nvSpPr>
        <p:spPr>
          <a:xfrm>
            <a:off x="3712940" y="3549354"/>
            <a:ext cx="484291" cy="368300"/>
          </a:xfrm>
        </p:spPr>
        <p:txBody>
          <a:bodyPr anchor="ctr">
            <a:noAutofit/>
          </a:bodyPr>
          <a:lstStyle>
            <a:lvl1pPr marL="0" indent="0" algn="r">
              <a:buNone/>
              <a:defRPr sz="1900" spc="150" baseline="0">
                <a:solidFill>
                  <a:schemeClr val="bg1"/>
                </a:solidFill>
              </a:defRPr>
            </a:lvl1pPr>
          </a:lstStyle>
          <a:p>
            <a:pPr lvl="0"/>
            <a:r>
              <a:rPr kumimoji="1" lang="en-US" altLang="ja-JP" dirty="0"/>
              <a:t>04 </a:t>
            </a:r>
          </a:p>
        </p:txBody>
      </p:sp>
      <p:sp>
        <p:nvSpPr>
          <p:cNvPr id="44" name="Chapter title3">
            <a:extLst>
              <a:ext uri="{FF2B5EF4-FFF2-40B4-BE49-F238E27FC236}">
                <a16:creationId xmlns:a16="http://schemas.microsoft.com/office/drawing/2014/main" id="{68069825-96EC-4853-A069-52FF5847DC31}"/>
              </a:ext>
            </a:extLst>
          </p:cNvPr>
          <p:cNvSpPr>
            <a:spLocks noGrp="1"/>
          </p:cNvSpPr>
          <p:nvPr>
            <p:ph type="body" sz="quarter" idx="17" hasCustomPrompt="1"/>
          </p:nvPr>
        </p:nvSpPr>
        <p:spPr>
          <a:xfrm>
            <a:off x="4584496" y="2818302"/>
            <a:ext cx="3809425" cy="368300"/>
          </a:xfrm>
        </p:spPr>
        <p:txBody>
          <a:bodyPr anchor="ctr">
            <a:noAutofit/>
          </a:bodyPr>
          <a:lstStyle>
            <a:lvl1pPr marL="0" indent="0" algn="l">
              <a:buNone/>
              <a:defRPr sz="1600" spc="150" baseline="0">
                <a:solidFill>
                  <a:schemeClr val="bg1"/>
                </a:solidFill>
                <a:latin typeface="+mj-ea"/>
                <a:ea typeface="+mj-ea"/>
              </a:defRPr>
            </a:lvl1pPr>
          </a:lstStyle>
          <a:p>
            <a:pPr lvl="0"/>
            <a:r>
              <a:rPr kumimoji="1" lang="ja-JP" altLang="en-US" dirty="0"/>
              <a:t>チャプタータイトル</a:t>
            </a:r>
            <a:endParaRPr kumimoji="1" lang="en-US" altLang="ja-JP" dirty="0"/>
          </a:p>
        </p:txBody>
      </p:sp>
      <p:sp>
        <p:nvSpPr>
          <p:cNvPr id="45" name="Chapter number3">
            <a:extLst>
              <a:ext uri="{FF2B5EF4-FFF2-40B4-BE49-F238E27FC236}">
                <a16:creationId xmlns:a16="http://schemas.microsoft.com/office/drawing/2014/main" id="{22E2500A-20AC-480B-AE57-2B68B728E1AD}"/>
              </a:ext>
            </a:extLst>
          </p:cNvPr>
          <p:cNvSpPr>
            <a:spLocks noGrp="1"/>
          </p:cNvSpPr>
          <p:nvPr>
            <p:ph type="body" sz="quarter" idx="18" hasCustomPrompt="1"/>
          </p:nvPr>
        </p:nvSpPr>
        <p:spPr>
          <a:xfrm>
            <a:off x="3972499" y="2814492"/>
            <a:ext cx="484291" cy="368300"/>
          </a:xfrm>
        </p:spPr>
        <p:txBody>
          <a:bodyPr anchor="ctr">
            <a:noAutofit/>
          </a:bodyPr>
          <a:lstStyle>
            <a:lvl1pPr marL="0" indent="0" algn="r">
              <a:buNone/>
              <a:defRPr sz="1900" spc="150" baseline="0">
                <a:solidFill>
                  <a:schemeClr val="bg1"/>
                </a:solidFill>
              </a:defRPr>
            </a:lvl1pPr>
          </a:lstStyle>
          <a:p>
            <a:pPr lvl="0"/>
            <a:r>
              <a:rPr kumimoji="1" lang="en-US" altLang="ja-JP" dirty="0"/>
              <a:t>03 </a:t>
            </a:r>
          </a:p>
        </p:txBody>
      </p:sp>
      <p:sp>
        <p:nvSpPr>
          <p:cNvPr id="43" name="Chapter title2">
            <a:extLst>
              <a:ext uri="{FF2B5EF4-FFF2-40B4-BE49-F238E27FC236}">
                <a16:creationId xmlns:a16="http://schemas.microsoft.com/office/drawing/2014/main" id="{BADA3D63-8F4A-4E13-8D15-27F6BBA9E67A}"/>
              </a:ext>
            </a:extLst>
          </p:cNvPr>
          <p:cNvSpPr>
            <a:spLocks noGrp="1"/>
          </p:cNvSpPr>
          <p:nvPr>
            <p:ph type="body" sz="quarter" idx="16" hasCustomPrompt="1"/>
          </p:nvPr>
        </p:nvSpPr>
        <p:spPr>
          <a:xfrm>
            <a:off x="4751185" y="2081535"/>
            <a:ext cx="3809425" cy="368300"/>
          </a:xfrm>
        </p:spPr>
        <p:txBody>
          <a:bodyPr anchor="ctr">
            <a:noAutofit/>
          </a:bodyPr>
          <a:lstStyle>
            <a:lvl1pPr marL="0" indent="0" algn="l">
              <a:buNone/>
              <a:defRPr sz="1600" spc="150" baseline="0">
                <a:solidFill>
                  <a:schemeClr val="bg1"/>
                </a:solidFill>
                <a:latin typeface="+mj-ea"/>
                <a:ea typeface="+mj-ea"/>
              </a:defRPr>
            </a:lvl1pPr>
          </a:lstStyle>
          <a:p>
            <a:pPr lvl="0"/>
            <a:r>
              <a:rPr kumimoji="1" lang="ja-JP" altLang="en-US" dirty="0"/>
              <a:t>チャプタータイトル</a:t>
            </a:r>
            <a:endParaRPr kumimoji="1" lang="en-US" altLang="ja-JP" dirty="0"/>
          </a:p>
        </p:txBody>
      </p:sp>
      <p:sp>
        <p:nvSpPr>
          <p:cNvPr id="42" name="Chapter number2">
            <a:extLst>
              <a:ext uri="{FF2B5EF4-FFF2-40B4-BE49-F238E27FC236}">
                <a16:creationId xmlns:a16="http://schemas.microsoft.com/office/drawing/2014/main" id="{4C960883-7865-49FC-A222-11EB2DD41656}"/>
              </a:ext>
            </a:extLst>
          </p:cNvPr>
          <p:cNvSpPr>
            <a:spLocks noGrp="1"/>
          </p:cNvSpPr>
          <p:nvPr>
            <p:ph type="body" sz="quarter" idx="15" hasCustomPrompt="1"/>
          </p:nvPr>
        </p:nvSpPr>
        <p:spPr>
          <a:xfrm>
            <a:off x="4139188" y="2079630"/>
            <a:ext cx="484291" cy="368300"/>
          </a:xfrm>
        </p:spPr>
        <p:txBody>
          <a:bodyPr anchor="ctr">
            <a:noAutofit/>
          </a:bodyPr>
          <a:lstStyle>
            <a:lvl1pPr marL="0" indent="0" algn="r">
              <a:buNone/>
              <a:defRPr sz="1900" spc="150" baseline="0">
                <a:solidFill>
                  <a:schemeClr val="bg1"/>
                </a:solidFill>
              </a:defRPr>
            </a:lvl1pPr>
          </a:lstStyle>
          <a:p>
            <a:pPr lvl="0"/>
            <a:r>
              <a:rPr kumimoji="1" lang="en-US" altLang="ja-JP" dirty="0"/>
              <a:t>02 </a:t>
            </a:r>
          </a:p>
        </p:txBody>
      </p:sp>
      <p:sp>
        <p:nvSpPr>
          <p:cNvPr id="38" name="Chapter title1">
            <a:extLst>
              <a:ext uri="{FF2B5EF4-FFF2-40B4-BE49-F238E27FC236}">
                <a16:creationId xmlns:a16="http://schemas.microsoft.com/office/drawing/2014/main" id="{8FB553D7-83C4-4193-AA01-D505A96220D0}"/>
              </a:ext>
            </a:extLst>
          </p:cNvPr>
          <p:cNvSpPr>
            <a:spLocks noGrp="1"/>
          </p:cNvSpPr>
          <p:nvPr>
            <p:ph type="body" sz="quarter" idx="14" hasCustomPrompt="1"/>
          </p:nvPr>
        </p:nvSpPr>
        <p:spPr>
          <a:xfrm>
            <a:off x="4598785" y="1344768"/>
            <a:ext cx="3809425" cy="368300"/>
          </a:xfrm>
        </p:spPr>
        <p:txBody>
          <a:bodyPr anchor="ctr">
            <a:noAutofit/>
          </a:bodyPr>
          <a:lstStyle>
            <a:lvl1pPr marL="0" indent="0" algn="l">
              <a:buNone/>
              <a:defRPr sz="1600" spc="150" baseline="0">
                <a:solidFill>
                  <a:schemeClr val="bg1"/>
                </a:solidFill>
                <a:latin typeface="+mj-ea"/>
                <a:ea typeface="+mj-ea"/>
              </a:defRPr>
            </a:lvl1pPr>
          </a:lstStyle>
          <a:p>
            <a:pPr lvl="0"/>
            <a:r>
              <a:rPr kumimoji="1" lang="ja-JP" altLang="en-US" dirty="0"/>
              <a:t>チャプタータイトル</a:t>
            </a:r>
            <a:endParaRPr kumimoji="1" lang="en-US" altLang="ja-JP" dirty="0"/>
          </a:p>
        </p:txBody>
      </p:sp>
      <p:sp>
        <p:nvSpPr>
          <p:cNvPr id="21" name="Chapter number1">
            <a:extLst>
              <a:ext uri="{FF2B5EF4-FFF2-40B4-BE49-F238E27FC236}">
                <a16:creationId xmlns:a16="http://schemas.microsoft.com/office/drawing/2014/main" id="{1C68D8A1-BABA-4F19-B3D3-CCE5AB96EE65}"/>
              </a:ext>
            </a:extLst>
          </p:cNvPr>
          <p:cNvSpPr>
            <a:spLocks noGrp="1"/>
          </p:cNvSpPr>
          <p:nvPr>
            <p:ph type="body" sz="quarter" idx="10" hasCustomPrompt="1"/>
          </p:nvPr>
        </p:nvSpPr>
        <p:spPr>
          <a:xfrm>
            <a:off x="3986788" y="1344768"/>
            <a:ext cx="484291" cy="368300"/>
          </a:xfrm>
        </p:spPr>
        <p:txBody>
          <a:bodyPr anchor="ctr">
            <a:noAutofit/>
          </a:bodyPr>
          <a:lstStyle>
            <a:lvl1pPr marL="0" indent="0" algn="r">
              <a:buNone/>
              <a:defRPr sz="1900" spc="150" baseline="0">
                <a:solidFill>
                  <a:schemeClr val="bg1"/>
                </a:solidFill>
              </a:defRPr>
            </a:lvl1pPr>
          </a:lstStyle>
          <a:p>
            <a:pPr lvl="0"/>
            <a:r>
              <a:rPr kumimoji="1" lang="en-US" altLang="ja-JP" dirty="0"/>
              <a:t>01 </a:t>
            </a:r>
          </a:p>
        </p:txBody>
      </p:sp>
      <p:sp>
        <p:nvSpPr>
          <p:cNvPr id="15" name="Index">
            <a:extLst>
              <a:ext uri="{FF2B5EF4-FFF2-40B4-BE49-F238E27FC236}">
                <a16:creationId xmlns:a16="http://schemas.microsoft.com/office/drawing/2014/main" id="{A1ED16B9-B443-4ED6-9919-57028E6F8C50}"/>
              </a:ext>
            </a:extLst>
          </p:cNvPr>
          <p:cNvSpPr txBox="1"/>
          <p:nvPr userDrawn="1"/>
        </p:nvSpPr>
        <p:spPr>
          <a:xfrm>
            <a:off x="1183198" y="1373427"/>
            <a:ext cx="1436915" cy="507831"/>
          </a:xfrm>
          <a:prstGeom prst="rect">
            <a:avLst/>
          </a:prstGeom>
          <a:noFill/>
        </p:spPr>
        <p:txBody>
          <a:bodyPr wrap="square" rtlCol="0" anchor="ctr">
            <a:spAutoFit/>
          </a:bodyPr>
          <a:lstStyle/>
          <a:p>
            <a:pPr algn="ctr"/>
            <a:r>
              <a:rPr kumimoji="1" lang="en-US" altLang="ja-JP" sz="2600" spc="200" baseline="0" dirty="0">
                <a:solidFill>
                  <a:schemeClr val="bg1"/>
                </a:solidFill>
                <a:latin typeface="+mj-lt"/>
              </a:rPr>
              <a:t>INDEX</a:t>
            </a:r>
            <a:endParaRPr kumimoji="1" lang="ja-JP" altLang="en-US" sz="2600" spc="200" baseline="0" dirty="0">
              <a:solidFill>
                <a:schemeClr val="bg1"/>
              </a:solidFill>
              <a:latin typeface="+mj-lt"/>
            </a:endParaRPr>
          </a:p>
        </p:txBody>
      </p:sp>
    </p:spTree>
    <p:extLst>
      <p:ext uri="{BB962C8B-B14F-4D97-AF65-F5344CB8AC3E}">
        <p14:creationId xmlns:p14="http://schemas.microsoft.com/office/powerpoint/2010/main" val="2050767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line_Chapter_1">
    <p:bg>
      <p:bgPr>
        <a:solidFill>
          <a:schemeClr val="bg2"/>
        </a:solidFill>
        <a:effectLst/>
      </p:bgPr>
    </p:bg>
    <p:spTree>
      <p:nvGrpSpPr>
        <p:cNvPr id="1" name=""/>
        <p:cNvGrpSpPr/>
        <p:nvPr/>
      </p:nvGrpSpPr>
      <p:grpSpPr>
        <a:xfrm>
          <a:off x="0" y="0"/>
          <a:ext cx="0" cy="0"/>
          <a:chOff x="0" y="0"/>
          <a:chExt cx="0" cy="0"/>
        </a:xfrm>
      </p:grpSpPr>
      <p:grpSp>
        <p:nvGrpSpPr>
          <p:cNvPr id="36" name="Design">
            <a:extLst>
              <a:ext uri="{FF2B5EF4-FFF2-40B4-BE49-F238E27FC236}">
                <a16:creationId xmlns:a16="http://schemas.microsoft.com/office/drawing/2014/main" id="{EE3286DC-95AB-4F48-8E1D-389FA2396EDE}"/>
              </a:ext>
            </a:extLst>
          </p:cNvPr>
          <p:cNvGrpSpPr/>
          <p:nvPr userDrawn="1"/>
        </p:nvGrpSpPr>
        <p:grpSpPr>
          <a:xfrm>
            <a:off x="-503587" y="-716970"/>
            <a:ext cx="13624268" cy="8574638"/>
            <a:chOff x="-503587" y="-716970"/>
            <a:chExt cx="13624268" cy="8574638"/>
          </a:xfrm>
        </p:grpSpPr>
        <p:sp>
          <p:nvSpPr>
            <p:cNvPr id="23" name="Line_Vivid color">
              <a:extLst>
                <a:ext uri="{FF2B5EF4-FFF2-40B4-BE49-F238E27FC236}">
                  <a16:creationId xmlns:a16="http://schemas.microsoft.com/office/drawing/2014/main" id="{D48939B5-667A-4003-83B3-8B74F5B20DFB}"/>
                </a:ext>
              </a:extLst>
            </p:cNvPr>
            <p:cNvSpPr/>
            <p:nvPr/>
          </p:nvSpPr>
          <p:spPr>
            <a:xfrm>
              <a:off x="8819726" y="-716970"/>
              <a:ext cx="827078" cy="1698691"/>
            </a:xfrm>
            <a:custGeom>
              <a:avLst/>
              <a:gdLst>
                <a:gd name="connsiteX0" fmla="*/ 609260 w 827078"/>
                <a:gd name="connsiteY0" fmla="*/ 219494 h 1698691"/>
                <a:gd name="connsiteX1" fmla="*/ 219770 w 827078"/>
                <a:gd name="connsiteY1" fmla="*/ 1482951 h 1698691"/>
              </a:gdLst>
              <a:ahLst/>
              <a:cxnLst>
                <a:cxn ang="0">
                  <a:pos x="connsiteX0" y="connsiteY0"/>
                </a:cxn>
                <a:cxn ang="0">
                  <a:pos x="connsiteX1" y="connsiteY1"/>
                </a:cxn>
              </a:cxnLst>
              <a:rect l="l" t="t" r="r" b="b"/>
              <a:pathLst>
                <a:path w="827078" h="1698691">
                  <a:moveTo>
                    <a:pt x="609260" y="219494"/>
                  </a:moveTo>
                  <a:cubicBezTo>
                    <a:pt x="371253" y="539319"/>
                    <a:pt x="211944" y="999110"/>
                    <a:pt x="219770" y="1482951"/>
                  </a:cubicBezTo>
                </a:path>
              </a:pathLst>
            </a:custGeom>
            <a:noFill/>
            <a:ln w="298450" cap="flat">
              <a:solidFill>
                <a:srgbClr val="17993A"/>
              </a:solidFill>
              <a:prstDash val="solid"/>
              <a:miter/>
            </a:ln>
          </p:spPr>
          <p:txBody>
            <a:bodyPr rtlCol="0" anchor="ctr"/>
            <a:lstStyle/>
            <a:p>
              <a:endParaRPr lang="ja-JP" altLang="en-US"/>
            </a:p>
          </p:txBody>
        </p:sp>
        <p:grpSp>
          <p:nvGrpSpPr>
            <p:cNvPr id="28" name="Accent color">
              <a:extLst>
                <a:ext uri="{FF2B5EF4-FFF2-40B4-BE49-F238E27FC236}">
                  <a16:creationId xmlns:a16="http://schemas.microsoft.com/office/drawing/2014/main" id="{9E027998-74AB-46AA-AA73-3CBD20FED0DB}"/>
                </a:ext>
              </a:extLst>
            </p:cNvPr>
            <p:cNvGrpSpPr/>
            <p:nvPr userDrawn="1"/>
          </p:nvGrpSpPr>
          <p:grpSpPr>
            <a:xfrm>
              <a:off x="1381261" y="2504945"/>
              <a:ext cx="11739420" cy="5352723"/>
              <a:chOff x="1381261" y="2504945"/>
              <a:chExt cx="11739420" cy="5352723"/>
            </a:xfrm>
          </p:grpSpPr>
          <p:sp>
            <p:nvSpPr>
              <p:cNvPr id="20" name="Line">
                <a:extLst>
                  <a:ext uri="{FF2B5EF4-FFF2-40B4-BE49-F238E27FC236}">
                    <a16:creationId xmlns:a16="http://schemas.microsoft.com/office/drawing/2014/main" id="{0F445E6E-BDD5-4B98-BA8D-CF4122AF217B}"/>
                  </a:ext>
                </a:extLst>
              </p:cNvPr>
              <p:cNvSpPr/>
              <p:nvPr/>
            </p:nvSpPr>
            <p:spPr>
              <a:xfrm>
                <a:off x="10302253" y="2504945"/>
                <a:ext cx="2818428" cy="2315819"/>
              </a:xfrm>
              <a:custGeom>
                <a:avLst/>
                <a:gdLst>
                  <a:gd name="connsiteX0" fmla="*/ 219494 w 2818428"/>
                  <a:gd name="connsiteY0" fmla="*/ 219494 h 2315818"/>
                  <a:gd name="connsiteX1" fmla="*/ 2598935 w 2818428"/>
                  <a:gd name="connsiteY1" fmla="*/ 2098997 h 2315818"/>
                </a:gdLst>
                <a:ahLst/>
                <a:cxnLst>
                  <a:cxn ang="0">
                    <a:pos x="connsiteX0" y="connsiteY0"/>
                  </a:cxn>
                  <a:cxn ang="0">
                    <a:pos x="connsiteX1" y="connsiteY1"/>
                  </a:cxn>
                </a:cxnLst>
                <a:rect l="l" t="t" r="r" b="b"/>
                <a:pathLst>
                  <a:path w="2818428" h="2315818">
                    <a:moveTo>
                      <a:pt x="219494" y="219494"/>
                    </a:moveTo>
                    <a:cubicBezTo>
                      <a:pt x="1456930" y="755695"/>
                      <a:pt x="2236674" y="1110575"/>
                      <a:pt x="2598935" y="2098997"/>
                    </a:cubicBezTo>
                  </a:path>
                </a:pathLst>
              </a:custGeom>
              <a:noFill/>
              <a:ln w="298450" cap="flat">
                <a:solidFill>
                  <a:srgbClr val="F2C0BB"/>
                </a:solidFill>
                <a:prstDash val="solid"/>
                <a:miter/>
              </a:ln>
            </p:spPr>
            <p:txBody>
              <a:bodyPr rtlCol="0" anchor="ctr"/>
              <a:lstStyle/>
              <a:p>
                <a:endParaRPr lang="ja-JP" altLang="en-US"/>
              </a:p>
            </p:txBody>
          </p:sp>
          <p:sp>
            <p:nvSpPr>
              <p:cNvPr id="24" name="Line">
                <a:extLst>
                  <a:ext uri="{FF2B5EF4-FFF2-40B4-BE49-F238E27FC236}">
                    <a16:creationId xmlns:a16="http://schemas.microsoft.com/office/drawing/2014/main" id="{B0FB1D6F-4380-46B0-A8AB-55C4A2217F9B}"/>
                  </a:ext>
                </a:extLst>
              </p:cNvPr>
              <p:cNvSpPr/>
              <p:nvPr/>
            </p:nvSpPr>
            <p:spPr>
              <a:xfrm>
                <a:off x="1381261" y="5815421"/>
                <a:ext cx="655300" cy="2042247"/>
              </a:xfrm>
              <a:custGeom>
                <a:avLst/>
                <a:gdLst>
                  <a:gd name="connsiteX0" fmla="*/ 219494 w 655300"/>
                  <a:gd name="connsiteY0" fmla="*/ 219494 h 2042246"/>
                  <a:gd name="connsiteX1" fmla="*/ 402405 w 655300"/>
                  <a:gd name="connsiteY1" fmla="*/ 1825171 h 2042246"/>
                </a:gdLst>
                <a:ahLst/>
                <a:cxnLst>
                  <a:cxn ang="0">
                    <a:pos x="connsiteX0" y="connsiteY0"/>
                  </a:cxn>
                  <a:cxn ang="0">
                    <a:pos x="connsiteX1" y="connsiteY1"/>
                  </a:cxn>
                </a:cxnLst>
                <a:rect l="l" t="t" r="r" b="b"/>
                <a:pathLst>
                  <a:path w="655300" h="2042246">
                    <a:moveTo>
                      <a:pt x="219494" y="219494"/>
                    </a:moveTo>
                    <a:cubicBezTo>
                      <a:pt x="415957" y="722103"/>
                      <a:pt x="487085" y="1264984"/>
                      <a:pt x="402405" y="1825171"/>
                    </a:cubicBezTo>
                  </a:path>
                </a:pathLst>
              </a:custGeom>
              <a:noFill/>
              <a:ln w="298450" cap="flat">
                <a:solidFill>
                  <a:srgbClr val="F2C0BB"/>
                </a:solidFill>
                <a:prstDash val="solid"/>
                <a:miter/>
              </a:ln>
            </p:spPr>
            <p:txBody>
              <a:bodyPr rtlCol="0" anchor="ctr"/>
              <a:lstStyle/>
              <a:p>
                <a:endParaRPr lang="ja-JP" altLang="en-US"/>
              </a:p>
            </p:txBody>
          </p:sp>
        </p:grpSp>
        <p:grpSp>
          <p:nvGrpSpPr>
            <p:cNvPr id="34" name="White">
              <a:extLst>
                <a:ext uri="{FF2B5EF4-FFF2-40B4-BE49-F238E27FC236}">
                  <a16:creationId xmlns:a16="http://schemas.microsoft.com/office/drawing/2014/main" id="{65A92618-DD3A-41CB-A582-9F1C6E987C51}"/>
                </a:ext>
              </a:extLst>
            </p:cNvPr>
            <p:cNvGrpSpPr/>
            <p:nvPr userDrawn="1"/>
          </p:nvGrpSpPr>
          <p:grpSpPr>
            <a:xfrm>
              <a:off x="-503587" y="546488"/>
              <a:ext cx="11238593" cy="5705566"/>
              <a:chOff x="-503587" y="546488"/>
              <a:chExt cx="11238593" cy="5705566"/>
            </a:xfrm>
          </p:grpSpPr>
          <p:sp>
            <p:nvSpPr>
              <p:cNvPr id="22" name="Line">
                <a:extLst>
                  <a:ext uri="{FF2B5EF4-FFF2-40B4-BE49-F238E27FC236}">
                    <a16:creationId xmlns:a16="http://schemas.microsoft.com/office/drawing/2014/main" id="{D8243713-3488-4B78-8AA6-3FF2EB08E7BD}"/>
                  </a:ext>
                </a:extLst>
              </p:cNvPr>
              <p:cNvSpPr/>
              <p:nvPr/>
            </p:nvSpPr>
            <p:spPr>
              <a:xfrm>
                <a:off x="8820002" y="546488"/>
                <a:ext cx="1915004" cy="2392165"/>
              </a:xfrm>
              <a:custGeom>
                <a:avLst/>
                <a:gdLst>
                  <a:gd name="connsiteX0" fmla="*/ 219494 w 1915004"/>
                  <a:gd name="connsiteY0" fmla="*/ 219494 h 2392164"/>
                  <a:gd name="connsiteX1" fmla="*/ 1639269 w 1915004"/>
                  <a:gd name="connsiteY1" fmla="*/ 2150912 h 2392164"/>
                  <a:gd name="connsiteX2" fmla="*/ 1701745 w 1915004"/>
                  <a:gd name="connsiteY2" fmla="*/ 2177952 h 2392164"/>
                </a:gdLst>
                <a:ahLst/>
                <a:cxnLst>
                  <a:cxn ang="0">
                    <a:pos x="connsiteX0" y="connsiteY0"/>
                  </a:cxn>
                  <a:cxn ang="0">
                    <a:pos x="connsiteX1" y="connsiteY1"/>
                  </a:cxn>
                  <a:cxn ang="0">
                    <a:pos x="connsiteX2" y="connsiteY2"/>
                  </a:cxn>
                </a:cxnLst>
                <a:rect l="l" t="t" r="r" b="b"/>
                <a:pathLst>
                  <a:path w="1915004" h="2392164">
                    <a:moveTo>
                      <a:pt x="219494" y="219494"/>
                    </a:moveTo>
                    <a:cubicBezTo>
                      <a:pt x="231073" y="935680"/>
                      <a:pt x="608857" y="1704735"/>
                      <a:pt x="1639269" y="2150912"/>
                    </a:cubicBezTo>
                    <a:lnTo>
                      <a:pt x="1701745" y="2177952"/>
                    </a:lnTo>
                  </a:path>
                </a:pathLst>
              </a:custGeom>
              <a:noFill/>
              <a:ln w="298450" cap="flat">
                <a:solidFill>
                  <a:srgbClr val="FFFFFF"/>
                </a:solidFill>
                <a:prstDash val="solid"/>
                <a:miter/>
              </a:ln>
            </p:spPr>
            <p:txBody>
              <a:bodyPr rtlCol="0" anchor="ctr"/>
              <a:lstStyle/>
              <a:p>
                <a:endParaRPr lang="ja-JP" altLang="en-US"/>
              </a:p>
            </p:txBody>
          </p:sp>
          <p:sp>
            <p:nvSpPr>
              <p:cNvPr id="26" name="Line">
                <a:extLst>
                  <a:ext uri="{FF2B5EF4-FFF2-40B4-BE49-F238E27FC236}">
                    <a16:creationId xmlns:a16="http://schemas.microsoft.com/office/drawing/2014/main" id="{B9E244D3-9951-4988-81A1-EAF608D9C898}"/>
                  </a:ext>
                </a:extLst>
              </p:cNvPr>
              <p:cNvSpPr/>
              <p:nvPr/>
            </p:nvSpPr>
            <p:spPr>
              <a:xfrm>
                <a:off x="-503587" y="3732647"/>
                <a:ext cx="2322181" cy="2519407"/>
              </a:xfrm>
              <a:custGeom>
                <a:avLst/>
                <a:gdLst>
                  <a:gd name="connsiteX0" fmla="*/ 219494 w 2322181"/>
                  <a:gd name="connsiteY0" fmla="*/ 219494 h 2519407"/>
                  <a:gd name="connsiteX1" fmla="*/ 2104342 w 2322181"/>
                  <a:gd name="connsiteY1" fmla="*/ 2302268 h 2519407"/>
                </a:gdLst>
                <a:ahLst/>
                <a:cxnLst>
                  <a:cxn ang="0">
                    <a:pos x="connsiteX0" y="connsiteY0"/>
                  </a:cxn>
                  <a:cxn ang="0">
                    <a:pos x="connsiteX1" y="connsiteY1"/>
                  </a:cxn>
                </a:cxnLst>
                <a:rect l="l" t="t" r="r" b="b"/>
                <a:pathLst>
                  <a:path w="2322181" h="2519407">
                    <a:moveTo>
                      <a:pt x="219494" y="219494"/>
                    </a:moveTo>
                    <a:cubicBezTo>
                      <a:pt x="1101414" y="735845"/>
                      <a:pt x="1776882" y="1464056"/>
                      <a:pt x="2104342" y="2302268"/>
                    </a:cubicBezTo>
                  </a:path>
                </a:pathLst>
              </a:custGeom>
              <a:noFill/>
              <a:ln w="298450" cap="flat">
                <a:solidFill>
                  <a:srgbClr val="FFFFFF"/>
                </a:solidFill>
                <a:prstDash val="solid"/>
                <a:miter/>
              </a:ln>
            </p:spPr>
            <p:txBody>
              <a:bodyPr rtlCol="0" anchor="ctr"/>
              <a:lstStyle/>
              <a:p>
                <a:endParaRPr lang="ja-JP" altLang="en-US"/>
              </a:p>
            </p:txBody>
          </p:sp>
        </p:grpSp>
      </p:gr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34538" y="6466297"/>
            <a:ext cx="882000" cy="115883"/>
          </a:xfrm>
          <a:prstGeom prst="rect">
            <a:avLst/>
          </a:prstGeom>
        </p:spPr>
      </p:pic>
      <p:sp>
        <p:nvSpPr>
          <p:cNvPr id="49" name="Chapter title">
            <a:extLst>
              <a:ext uri="{FF2B5EF4-FFF2-40B4-BE49-F238E27FC236}">
                <a16:creationId xmlns:a16="http://schemas.microsoft.com/office/drawing/2014/main" id="{EF2B3627-76DB-49C2-970D-F63E6E75EC45}"/>
              </a:ext>
            </a:extLst>
          </p:cNvPr>
          <p:cNvSpPr>
            <a:spLocks noGrp="1"/>
          </p:cNvSpPr>
          <p:nvPr>
            <p:ph type="title" hasCustomPrompt="1"/>
          </p:nvPr>
        </p:nvSpPr>
        <p:spPr>
          <a:xfrm>
            <a:off x="3302000" y="3497833"/>
            <a:ext cx="5588000" cy="463267"/>
          </a:xfrm>
        </p:spPr>
        <p:txBody>
          <a:bodyPr>
            <a:normAutofit/>
          </a:bodyPr>
          <a:lstStyle>
            <a:lvl1pPr algn="ctr">
              <a:defRPr kumimoji="1" lang="ja-JP" altLang="en-US" sz="3200" kern="1200" spc="100" baseline="0" dirty="0">
                <a:solidFill>
                  <a:schemeClr val="bg1"/>
                </a:solidFill>
                <a:latin typeface="+mj-ea"/>
                <a:ea typeface="+mj-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kumimoji="1" lang="ja-JP" altLang="en-US" dirty="0"/>
              <a:t>チャプタータイトル</a:t>
            </a:r>
          </a:p>
        </p:txBody>
      </p:sp>
      <p:sp>
        <p:nvSpPr>
          <p:cNvPr id="16" name="Chapter number">
            <a:extLst>
              <a:ext uri="{FF2B5EF4-FFF2-40B4-BE49-F238E27FC236}">
                <a16:creationId xmlns:a16="http://schemas.microsoft.com/office/drawing/2014/main" id="{93AD9472-0079-4F47-88EA-B842A767134C}"/>
              </a:ext>
            </a:extLst>
          </p:cNvPr>
          <p:cNvSpPr>
            <a:spLocks noGrp="1"/>
          </p:cNvSpPr>
          <p:nvPr>
            <p:ph type="body" sz="quarter" idx="10" hasCustomPrompt="1"/>
          </p:nvPr>
        </p:nvSpPr>
        <p:spPr>
          <a:xfrm>
            <a:off x="3302000" y="2840166"/>
            <a:ext cx="5588000" cy="457200"/>
          </a:xfrm>
        </p:spPr>
        <p:txBody>
          <a:bodyPr anchor="ctr"/>
          <a:lstStyle>
            <a:lvl1pPr marL="0" indent="0" algn="ctr">
              <a:buNone/>
              <a:defRPr spc="420" baseline="0">
                <a:solidFill>
                  <a:schemeClr val="bg1"/>
                </a:solidFill>
                <a:latin typeface="+mj-lt"/>
              </a:defRPr>
            </a:lvl1pPr>
          </a:lstStyle>
          <a:p>
            <a:pPr lvl="0"/>
            <a:r>
              <a:rPr kumimoji="1" lang="en-US" altLang="ja-JP" dirty="0"/>
              <a:t>Chapter 1</a:t>
            </a:r>
            <a:endParaRPr kumimoji="1" lang="ja-JP" altLang="en-US" dirty="0"/>
          </a:p>
        </p:txBody>
      </p:sp>
    </p:spTree>
    <p:extLst>
      <p:ext uri="{BB962C8B-B14F-4D97-AF65-F5344CB8AC3E}">
        <p14:creationId xmlns:p14="http://schemas.microsoft.com/office/powerpoint/2010/main" val="3988894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line_Chapter_2">
    <p:bg>
      <p:bgPr>
        <a:solidFill>
          <a:schemeClr val="bg2"/>
        </a:solidFill>
        <a:effectLst/>
      </p:bgPr>
    </p:bg>
    <p:spTree>
      <p:nvGrpSpPr>
        <p:cNvPr id="1" name=""/>
        <p:cNvGrpSpPr/>
        <p:nvPr/>
      </p:nvGrpSpPr>
      <p:grpSpPr>
        <a:xfrm>
          <a:off x="0" y="0"/>
          <a:ext cx="0" cy="0"/>
          <a:chOff x="0" y="0"/>
          <a:chExt cx="0" cy="0"/>
        </a:xfrm>
      </p:grpSpPr>
      <p:grpSp>
        <p:nvGrpSpPr>
          <p:cNvPr id="27" name="Design">
            <a:extLst>
              <a:ext uri="{FF2B5EF4-FFF2-40B4-BE49-F238E27FC236}">
                <a16:creationId xmlns:a16="http://schemas.microsoft.com/office/drawing/2014/main" id="{C1A06E40-35FE-4EBA-B4A1-1DBC14348A86}"/>
              </a:ext>
            </a:extLst>
          </p:cNvPr>
          <p:cNvGrpSpPr/>
          <p:nvPr userDrawn="1"/>
        </p:nvGrpSpPr>
        <p:grpSpPr>
          <a:xfrm>
            <a:off x="476071" y="-734725"/>
            <a:ext cx="12804863" cy="8570722"/>
            <a:chOff x="476071" y="-734725"/>
            <a:chExt cx="12804863" cy="8570722"/>
          </a:xfrm>
        </p:grpSpPr>
        <p:sp>
          <p:nvSpPr>
            <p:cNvPr id="14" name="Line_White">
              <a:extLst>
                <a:ext uri="{FF2B5EF4-FFF2-40B4-BE49-F238E27FC236}">
                  <a16:creationId xmlns:a16="http://schemas.microsoft.com/office/drawing/2014/main" id="{3C8B61D3-58DE-4739-A255-6B2CA8EF921F}"/>
                </a:ext>
              </a:extLst>
            </p:cNvPr>
            <p:cNvSpPr/>
            <p:nvPr/>
          </p:nvSpPr>
          <p:spPr>
            <a:xfrm>
              <a:off x="3576725" y="701751"/>
              <a:ext cx="1933021" cy="763034"/>
            </a:xfrm>
            <a:custGeom>
              <a:avLst/>
              <a:gdLst>
                <a:gd name="connsiteX0" fmla="*/ 219372 w 1933020"/>
                <a:gd name="connsiteY0" fmla="*/ 523887 h 763034"/>
                <a:gd name="connsiteX1" fmla="*/ 690673 w 1933020"/>
                <a:gd name="connsiteY1" fmla="*/ 538702 h 763034"/>
                <a:gd name="connsiteX2" fmla="*/ 1713648 w 1933020"/>
                <a:gd name="connsiteY2" fmla="*/ 219372 h 763034"/>
              </a:gdLst>
              <a:ahLst/>
              <a:cxnLst>
                <a:cxn ang="0">
                  <a:pos x="connsiteX0" y="connsiteY0"/>
                </a:cxn>
                <a:cxn ang="0">
                  <a:pos x="connsiteX1" y="connsiteY1"/>
                </a:cxn>
                <a:cxn ang="0">
                  <a:pos x="connsiteX2" y="connsiteY2"/>
                </a:cxn>
              </a:cxnLst>
              <a:rect l="l" t="t" r="r" b="b"/>
              <a:pathLst>
                <a:path w="1933020" h="763034">
                  <a:moveTo>
                    <a:pt x="219372" y="523887"/>
                  </a:moveTo>
                  <a:cubicBezTo>
                    <a:pt x="375231" y="548555"/>
                    <a:pt x="533573" y="553533"/>
                    <a:pt x="690673" y="538702"/>
                  </a:cubicBezTo>
                  <a:cubicBezTo>
                    <a:pt x="1090504" y="502840"/>
                    <a:pt x="1431580" y="389783"/>
                    <a:pt x="1713648" y="219372"/>
                  </a:cubicBezTo>
                </a:path>
              </a:pathLst>
            </a:custGeom>
            <a:noFill/>
            <a:ln w="304800" cap="flat">
              <a:solidFill>
                <a:srgbClr val="FFFFFF"/>
              </a:solidFill>
              <a:prstDash val="solid"/>
              <a:miter/>
            </a:ln>
          </p:spPr>
          <p:txBody>
            <a:bodyPr rtlCol="0" anchor="ctr"/>
            <a:lstStyle/>
            <a:p>
              <a:endParaRPr lang="ja-JP" altLang="en-US"/>
            </a:p>
          </p:txBody>
        </p:sp>
        <p:grpSp>
          <p:nvGrpSpPr>
            <p:cNvPr id="21" name="Accent color">
              <a:extLst>
                <a:ext uri="{FF2B5EF4-FFF2-40B4-BE49-F238E27FC236}">
                  <a16:creationId xmlns:a16="http://schemas.microsoft.com/office/drawing/2014/main" id="{0C0DB835-0A69-4014-B079-8F3955EEB971}"/>
                </a:ext>
              </a:extLst>
            </p:cNvPr>
            <p:cNvGrpSpPr/>
            <p:nvPr userDrawn="1"/>
          </p:nvGrpSpPr>
          <p:grpSpPr>
            <a:xfrm>
              <a:off x="5071001" y="-734725"/>
              <a:ext cx="5838168" cy="8570722"/>
              <a:chOff x="5071001" y="-734725"/>
              <a:chExt cx="5838168" cy="8570722"/>
            </a:xfrm>
          </p:grpSpPr>
          <p:sp>
            <p:nvSpPr>
              <p:cNvPr id="13" name="Line">
                <a:extLst>
                  <a:ext uri="{FF2B5EF4-FFF2-40B4-BE49-F238E27FC236}">
                    <a16:creationId xmlns:a16="http://schemas.microsoft.com/office/drawing/2014/main" id="{174B2BAB-83BF-4CF1-AA39-8FE7CDACD7DB}"/>
                  </a:ext>
                </a:extLst>
              </p:cNvPr>
              <p:cNvSpPr/>
              <p:nvPr/>
            </p:nvSpPr>
            <p:spPr>
              <a:xfrm>
                <a:off x="5071001" y="-734725"/>
                <a:ext cx="1392538" cy="1869434"/>
              </a:xfrm>
              <a:custGeom>
                <a:avLst/>
                <a:gdLst>
                  <a:gd name="connsiteX0" fmla="*/ 219372 w 1392538"/>
                  <a:gd name="connsiteY0" fmla="*/ 1655848 h 1869434"/>
                  <a:gd name="connsiteX1" fmla="*/ 1173801 w 1392538"/>
                  <a:gd name="connsiteY1" fmla="*/ 219372 h 1869434"/>
                </a:gdLst>
                <a:ahLst/>
                <a:cxnLst>
                  <a:cxn ang="0">
                    <a:pos x="connsiteX0" y="connsiteY0"/>
                  </a:cxn>
                  <a:cxn ang="0">
                    <a:pos x="connsiteX1" y="connsiteY1"/>
                  </a:cxn>
                </a:cxnLst>
                <a:rect l="l" t="t" r="r" b="b"/>
                <a:pathLst>
                  <a:path w="1392538" h="1869434">
                    <a:moveTo>
                      <a:pt x="219372" y="1655848"/>
                    </a:moveTo>
                    <a:cubicBezTo>
                      <a:pt x="748791" y="1335374"/>
                      <a:pt x="1068439" y="812314"/>
                      <a:pt x="1173801" y="219372"/>
                    </a:cubicBezTo>
                  </a:path>
                </a:pathLst>
              </a:custGeom>
              <a:noFill/>
              <a:ln w="304800" cap="flat">
                <a:solidFill>
                  <a:srgbClr val="F2C0BB"/>
                </a:solidFill>
                <a:prstDash val="solid"/>
                <a:miter/>
              </a:ln>
            </p:spPr>
            <p:txBody>
              <a:bodyPr rtlCol="0" anchor="ctr"/>
              <a:lstStyle/>
              <a:p>
                <a:endParaRPr lang="ja-JP" altLang="en-US"/>
              </a:p>
            </p:txBody>
          </p:sp>
          <p:sp>
            <p:nvSpPr>
              <p:cNvPr id="18" name="Line">
                <a:extLst>
                  <a:ext uri="{FF2B5EF4-FFF2-40B4-BE49-F238E27FC236}">
                    <a16:creationId xmlns:a16="http://schemas.microsoft.com/office/drawing/2014/main" id="{22DD2029-2638-48AC-9FD3-0E4D83967A55}"/>
                  </a:ext>
                </a:extLst>
              </p:cNvPr>
              <p:cNvSpPr/>
              <p:nvPr/>
            </p:nvSpPr>
            <p:spPr>
              <a:xfrm>
                <a:off x="6852369" y="4898314"/>
                <a:ext cx="4056800" cy="2937683"/>
              </a:xfrm>
              <a:custGeom>
                <a:avLst/>
                <a:gdLst>
                  <a:gd name="connsiteX0" fmla="*/ 3837428 w 4056800"/>
                  <a:gd name="connsiteY0" fmla="*/ 219372 h 2937682"/>
                  <a:gd name="connsiteX1" fmla="*/ 2540269 w 4056800"/>
                  <a:gd name="connsiteY1" fmla="*/ 741288 h 2937682"/>
                  <a:gd name="connsiteX2" fmla="*/ 219372 w 4056800"/>
                  <a:gd name="connsiteY2" fmla="*/ 2718819 h 2937682"/>
                </a:gdLst>
                <a:ahLst/>
                <a:cxnLst>
                  <a:cxn ang="0">
                    <a:pos x="connsiteX0" y="connsiteY0"/>
                  </a:cxn>
                  <a:cxn ang="0">
                    <a:pos x="connsiteX1" y="connsiteY1"/>
                  </a:cxn>
                  <a:cxn ang="0">
                    <a:pos x="connsiteX2" y="connsiteY2"/>
                  </a:cxn>
                </a:cxnLst>
                <a:rect l="l" t="t" r="r" b="b"/>
                <a:pathLst>
                  <a:path w="4056800" h="2937682">
                    <a:moveTo>
                      <a:pt x="3837428" y="219372"/>
                    </a:moveTo>
                    <a:cubicBezTo>
                      <a:pt x="3381744" y="328658"/>
                      <a:pt x="2944660" y="504520"/>
                      <a:pt x="2540269" y="741288"/>
                    </a:cubicBezTo>
                    <a:cubicBezTo>
                      <a:pt x="1268926" y="1487917"/>
                      <a:pt x="1470749" y="2395992"/>
                      <a:pt x="219372" y="2718819"/>
                    </a:cubicBezTo>
                  </a:path>
                </a:pathLst>
              </a:custGeom>
              <a:noFill/>
              <a:ln w="304800" cap="flat">
                <a:solidFill>
                  <a:srgbClr val="F2C0BB"/>
                </a:solidFill>
                <a:prstDash val="solid"/>
                <a:miter/>
              </a:ln>
            </p:spPr>
            <p:txBody>
              <a:bodyPr rtlCol="0" anchor="ctr"/>
              <a:lstStyle/>
              <a:p>
                <a:endParaRPr lang="ja-JP" altLang="en-US"/>
              </a:p>
            </p:txBody>
          </p:sp>
        </p:grpSp>
        <p:grpSp>
          <p:nvGrpSpPr>
            <p:cNvPr id="25" name="Vivid color">
              <a:extLst>
                <a:ext uri="{FF2B5EF4-FFF2-40B4-BE49-F238E27FC236}">
                  <a16:creationId xmlns:a16="http://schemas.microsoft.com/office/drawing/2014/main" id="{EC616150-D078-42E8-8BB0-A587AA1460CF}"/>
                </a:ext>
              </a:extLst>
            </p:cNvPr>
            <p:cNvGrpSpPr/>
            <p:nvPr userDrawn="1"/>
          </p:nvGrpSpPr>
          <p:grpSpPr>
            <a:xfrm>
              <a:off x="476071" y="-613466"/>
              <a:ext cx="12804863" cy="6124279"/>
              <a:chOff x="476071" y="-613466"/>
              <a:chExt cx="12804863" cy="6124279"/>
            </a:xfrm>
          </p:grpSpPr>
          <p:sp>
            <p:nvSpPr>
              <p:cNvPr id="17" name="Line">
                <a:extLst>
                  <a:ext uri="{FF2B5EF4-FFF2-40B4-BE49-F238E27FC236}">
                    <a16:creationId xmlns:a16="http://schemas.microsoft.com/office/drawing/2014/main" id="{987920BF-BFE2-4025-8C43-7F6A18BA8719}"/>
                  </a:ext>
                </a:extLst>
              </p:cNvPr>
              <p:cNvSpPr/>
              <p:nvPr/>
            </p:nvSpPr>
            <p:spPr>
              <a:xfrm>
                <a:off x="476071" y="-613466"/>
                <a:ext cx="3535393" cy="2053834"/>
              </a:xfrm>
              <a:custGeom>
                <a:avLst/>
                <a:gdLst>
                  <a:gd name="connsiteX0" fmla="*/ 219372 w 3535393"/>
                  <a:gd name="connsiteY0" fmla="*/ 219372 h 2053834"/>
                  <a:gd name="connsiteX1" fmla="*/ 3320027 w 3535393"/>
                  <a:gd name="connsiteY1" fmla="*/ 1839104 h 2053834"/>
                </a:gdLst>
                <a:ahLst/>
                <a:cxnLst>
                  <a:cxn ang="0">
                    <a:pos x="connsiteX0" y="connsiteY0"/>
                  </a:cxn>
                  <a:cxn ang="0">
                    <a:pos x="connsiteX1" y="connsiteY1"/>
                  </a:cxn>
                </a:cxnLst>
                <a:rect l="l" t="t" r="r" b="b"/>
                <a:pathLst>
                  <a:path w="3535393" h="2053834">
                    <a:moveTo>
                      <a:pt x="219372" y="219372"/>
                    </a:moveTo>
                    <a:cubicBezTo>
                      <a:pt x="1720198" y="660788"/>
                      <a:pt x="2294063" y="1673843"/>
                      <a:pt x="3320027" y="1839104"/>
                    </a:cubicBezTo>
                  </a:path>
                </a:pathLst>
              </a:custGeom>
              <a:noFill/>
              <a:ln w="304800" cap="flat">
                <a:solidFill>
                  <a:srgbClr val="17993A"/>
                </a:solidFill>
                <a:prstDash val="solid"/>
                <a:miter/>
              </a:ln>
            </p:spPr>
            <p:txBody>
              <a:bodyPr rtlCol="0" anchor="ctr"/>
              <a:lstStyle/>
              <a:p>
                <a:endParaRPr lang="ja-JP" altLang="en-US"/>
              </a:p>
            </p:txBody>
          </p:sp>
          <p:sp>
            <p:nvSpPr>
              <p:cNvPr id="19" name="Line">
                <a:extLst>
                  <a:ext uri="{FF2B5EF4-FFF2-40B4-BE49-F238E27FC236}">
                    <a16:creationId xmlns:a16="http://schemas.microsoft.com/office/drawing/2014/main" id="{2D044A5A-A8F0-4926-9924-F78E4B7AC7EE}"/>
                  </a:ext>
                </a:extLst>
              </p:cNvPr>
              <p:cNvSpPr/>
              <p:nvPr/>
            </p:nvSpPr>
            <p:spPr>
              <a:xfrm>
                <a:off x="10470424" y="4773213"/>
                <a:ext cx="2810510" cy="737600"/>
              </a:xfrm>
              <a:custGeom>
                <a:avLst/>
                <a:gdLst>
                  <a:gd name="connsiteX0" fmla="*/ 2595080 w 2810510"/>
                  <a:gd name="connsiteY0" fmla="*/ 523214 h 737600"/>
                  <a:gd name="connsiteX1" fmla="*/ 219372 w 2810510"/>
                  <a:gd name="connsiteY1" fmla="*/ 344346 h 737600"/>
                </a:gdLst>
                <a:ahLst/>
                <a:cxnLst>
                  <a:cxn ang="0">
                    <a:pos x="connsiteX0" y="connsiteY0"/>
                  </a:cxn>
                  <a:cxn ang="0">
                    <a:pos x="connsiteX1" y="connsiteY1"/>
                  </a:cxn>
                </a:cxnLst>
                <a:rect l="l" t="t" r="r" b="b"/>
                <a:pathLst>
                  <a:path w="2810510" h="737600">
                    <a:moveTo>
                      <a:pt x="2595080" y="523214"/>
                    </a:moveTo>
                    <a:cubicBezTo>
                      <a:pt x="2010723" y="197016"/>
                      <a:pt x="1124267" y="127135"/>
                      <a:pt x="219372" y="344346"/>
                    </a:cubicBezTo>
                  </a:path>
                </a:pathLst>
              </a:custGeom>
              <a:noFill/>
              <a:ln w="304800" cap="flat">
                <a:solidFill>
                  <a:srgbClr val="17993A"/>
                </a:solidFill>
                <a:prstDash val="solid"/>
                <a:miter/>
              </a:ln>
            </p:spPr>
            <p:txBody>
              <a:bodyPr rtlCol="0" anchor="ctr"/>
              <a:lstStyle/>
              <a:p>
                <a:endParaRPr lang="ja-JP" altLang="en-US"/>
              </a:p>
            </p:txBody>
          </p:sp>
        </p:grpSp>
      </p:gr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34538" y="6466297"/>
            <a:ext cx="882000" cy="115883"/>
          </a:xfrm>
          <a:prstGeom prst="rect">
            <a:avLst/>
          </a:prstGeom>
        </p:spPr>
      </p:pic>
      <p:sp>
        <p:nvSpPr>
          <p:cNvPr id="33" name="Chapter title">
            <a:extLst>
              <a:ext uri="{FF2B5EF4-FFF2-40B4-BE49-F238E27FC236}">
                <a16:creationId xmlns:a16="http://schemas.microsoft.com/office/drawing/2014/main" id="{36F31430-0B08-48B1-A0BC-5365ABD3DA7A}"/>
              </a:ext>
            </a:extLst>
          </p:cNvPr>
          <p:cNvSpPr>
            <a:spLocks noGrp="1"/>
          </p:cNvSpPr>
          <p:nvPr>
            <p:ph type="title" hasCustomPrompt="1"/>
          </p:nvPr>
        </p:nvSpPr>
        <p:spPr>
          <a:xfrm>
            <a:off x="3302000" y="3497833"/>
            <a:ext cx="5588000" cy="463267"/>
          </a:xfrm>
        </p:spPr>
        <p:txBody>
          <a:bodyPr>
            <a:normAutofit/>
          </a:bodyPr>
          <a:lstStyle>
            <a:lvl1pPr algn="ctr">
              <a:defRPr kumimoji="1" lang="ja-JP" altLang="en-US" sz="3200" kern="1200" spc="100" baseline="0" dirty="0">
                <a:solidFill>
                  <a:schemeClr val="bg1"/>
                </a:solidFill>
                <a:latin typeface="+mj-ea"/>
                <a:ea typeface="+mj-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kumimoji="1" lang="ja-JP" altLang="en-US" dirty="0"/>
              <a:t>チャプタータイトル</a:t>
            </a:r>
          </a:p>
        </p:txBody>
      </p:sp>
      <p:sp>
        <p:nvSpPr>
          <p:cNvPr id="16" name="Chapter number">
            <a:extLst>
              <a:ext uri="{FF2B5EF4-FFF2-40B4-BE49-F238E27FC236}">
                <a16:creationId xmlns:a16="http://schemas.microsoft.com/office/drawing/2014/main" id="{93AD9472-0079-4F47-88EA-B842A767134C}"/>
              </a:ext>
            </a:extLst>
          </p:cNvPr>
          <p:cNvSpPr>
            <a:spLocks noGrp="1"/>
          </p:cNvSpPr>
          <p:nvPr userDrawn="1">
            <p:ph type="body" sz="quarter" idx="10" hasCustomPrompt="1"/>
          </p:nvPr>
        </p:nvSpPr>
        <p:spPr>
          <a:xfrm>
            <a:off x="3302000" y="2840166"/>
            <a:ext cx="5588000" cy="457200"/>
          </a:xfrm>
        </p:spPr>
        <p:txBody>
          <a:bodyPr anchor="ctr"/>
          <a:lstStyle>
            <a:lvl1pPr marL="0" indent="0" algn="ctr">
              <a:buNone/>
              <a:defRPr spc="420" baseline="0">
                <a:solidFill>
                  <a:schemeClr val="bg1"/>
                </a:solidFill>
                <a:latin typeface="+mj-lt"/>
              </a:defRPr>
            </a:lvl1pPr>
          </a:lstStyle>
          <a:p>
            <a:pPr lvl="0"/>
            <a:r>
              <a:rPr kumimoji="1" lang="en-US" altLang="ja-JP" dirty="0"/>
              <a:t>Chapter 2</a:t>
            </a:r>
            <a:endParaRPr kumimoji="1" lang="ja-JP" altLang="en-US" dirty="0"/>
          </a:p>
        </p:txBody>
      </p:sp>
    </p:spTree>
    <p:extLst>
      <p:ext uri="{BB962C8B-B14F-4D97-AF65-F5344CB8AC3E}">
        <p14:creationId xmlns:p14="http://schemas.microsoft.com/office/powerpoint/2010/main" val="4169220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line_Chapter_3">
    <p:bg>
      <p:bgPr>
        <a:solidFill>
          <a:schemeClr val="bg2"/>
        </a:solidFill>
        <a:effectLst/>
      </p:bgPr>
    </p:bg>
    <p:spTree>
      <p:nvGrpSpPr>
        <p:cNvPr id="1" name=""/>
        <p:cNvGrpSpPr/>
        <p:nvPr/>
      </p:nvGrpSpPr>
      <p:grpSpPr>
        <a:xfrm>
          <a:off x="0" y="0"/>
          <a:ext cx="0" cy="0"/>
          <a:chOff x="0" y="0"/>
          <a:chExt cx="0" cy="0"/>
        </a:xfrm>
      </p:grpSpPr>
      <p:grpSp>
        <p:nvGrpSpPr>
          <p:cNvPr id="9" name="Design">
            <a:extLst>
              <a:ext uri="{FF2B5EF4-FFF2-40B4-BE49-F238E27FC236}">
                <a16:creationId xmlns:a16="http://schemas.microsoft.com/office/drawing/2014/main" id="{3B615031-CC56-46F3-93FC-0F852E83614F}"/>
              </a:ext>
            </a:extLst>
          </p:cNvPr>
          <p:cNvGrpSpPr/>
          <p:nvPr userDrawn="1"/>
        </p:nvGrpSpPr>
        <p:grpSpPr>
          <a:xfrm>
            <a:off x="-748278" y="-764099"/>
            <a:ext cx="9368796" cy="5055152"/>
            <a:chOff x="-748278" y="-764099"/>
            <a:chExt cx="9368796" cy="5055152"/>
          </a:xfrm>
        </p:grpSpPr>
        <p:sp>
          <p:nvSpPr>
            <p:cNvPr id="6" name="Line_Vivid color">
              <a:extLst>
                <a:ext uri="{FF2B5EF4-FFF2-40B4-BE49-F238E27FC236}">
                  <a16:creationId xmlns:a16="http://schemas.microsoft.com/office/drawing/2014/main" id="{BFE9AE0D-8C2E-4874-8F10-7C48D7920B27}"/>
                </a:ext>
              </a:extLst>
            </p:cNvPr>
            <p:cNvSpPr/>
            <p:nvPr/>
          </p:nvSpPr>
          <p:spPr>
            <a:xfrm>
              <a:off x="5111463" y="-764099"/>
              <a:ext cx="3509055" cy="2167732"/>
            </a:xfrm>
            <a:custGeom>
              <a:avLst/>
              <a:gdLst>
                <a:gd name="connsiteX0" fmla="*/ 219316 w 3509055"/>
                <a:gd name="connsiteY0" fmla="*/ 1952103 h 2167731"/>
                <a:gd name="connsiteX1" fmla="*/ 3291075 w 3509055"/>
                <a:gd name="connsiteY1" fmla="*/ 219316 h 2167731"/>
              </a:gdLst>
              <a:ahLst/>
              <a:cxnLst>
                <a:cxn ang="0">
                  <a:pos x="connsiteX0" y="connsiteY0"/>
                </a:cxn>
                <a:cxn ang="0">
                  <a:pos x="connsiteX1" y="connsiteY1"/>
                </a:cxn>
              </a:cxnLst>
              <a:rect l="l" t="t" r="r" b="b"/>
              <a:pathLst>
                <a:path w="3509055" h="2167731">
                  <a:moveTo>
                    <a:pt x="219316" y="1952103"/>
                  </a:moveTo>
                  <a:cubicBezTo>
                    <a:pt x="1939007" y="421150"/>
                    <a:pt x="2426652" y="494192"/>
                    <a:pt x="3291075" y="219316"/>
                  </a:cubicBezTo>
                </a:path>
              </a:pathLst>
            </a:custGeom>
            <a:noFill/>
            <a:ln w="311150" cap="flat">
              <a:solidFill>
                <a:srgbClr val="17993A"/>
              </a:solidFill>
              <a:prstDash val="solid"/>
              <a:miter/>
            </a:ln>
          </p:spPr>
          <p:txBody>
            <a:bodyPr rtlCol="0" anchor="ctr"/>
            <a:lstStyle/>
            <a:p>
              <a:endParaRPr lang="ja-JP" altLang="en-US"/>
            </a:p>
          </p:txBody>
        </p:sp>
        <p:sp>
          <p:nvSpPr>
            <p:cNvPr id="7" name="Line_Accent color">
              <a:extLst>
                <a:ext uri="{FF2B5EF4-FFF2-40B4-BE49-F238E27FC236}">
                  <a16:creationId xmlns:a16="http://schemas.microsoft.com/office/drawing/2014/main" id="{CFE3D6B2-3482-4E9A-88BC-D799D944AF09}"/>
                </a:ext>
              </a:extLst>
            </p:cNvPr>
            <p:cNvSpPr/>
            <p:nvPr/>
          </p:nvSpPr>
          <p:spPr>
            <a:xfrm>
              <a:off x="1424285" y="968688"/>
              <a:ext cx="4125683" cy="2142304"/>
            </a:xfrm>
            <a:custGeom>
              <a:avLst/>
              <a:gdLst>
                <a:gd name="connsiteX0" fmla="*/ 219316 w 4125682"/>
                <a:gd name="connsiteY0" fmla="*/ 1128810 h 2142303"/>
                <a:gd name="connsiteX1" fmla="*/ 3234243 w 4125682"/>
                <a:gd name="connsiteY1" fmla="*/ 840393 h 2142303"/>
                <a:gd name="connsiteX2" fmla="*/ 3906494 w 4125682"/>
                <a:gd name="connsiteY2" fmla="*/ 219316 h 2142303"/>
              </a:gdLst>
              <a:ahLst/>
              <a:cxnLst>
                <a:cxn ang="0">
                  <a:pos x="connsiteX0" y="connsiteY0"/>
                </a:cxn>
                <a:cxn ang="0">
                  <a:pos x="connsiteX1" y="connsiteY1"/>
                </a:cxn>
                <a:cxn ang="0">
                  <a:pos x="connsiteX2" y="connsiteY2"/>
                </a:cxn>
              </a:cxnLst>
              <a:rect l="l" t="t" r="r" b="b"/>
              <a:pathLst>
                <a:path w="4125682" h="2142303">
                  <a:moveTo>
                    <a:pt x="219316" y="1128810"/>
                  </a:moveTo>
                  <a:cubicBezTo>
                    <a:pt x="527820" y="1989228"/>
                    <a:pt x="1514488" y="2480114"/>
                    <a:pt x="3234243" y="840393"/>
                  </a:cubicBezTo>
                  <a:cubicBezTo>
                    <a:pt x="3477779" y="608236"/>
                    <a:pt x="3700910" y="402334"/>
                    <a:pt x="3906494" y="219316"/>
                  </a:cubicBezTo>
                </a:path>
              </a:pathLst>
            </a:custGeom>
            <a:noFill/>
            <a:ln w="311150" cap="flat">
              <a:solidFill>
                <a:srgbClr val="F2C0BB"/>
              </a:solidFill>
              <a:prstDash val="solid"/>
              <a:miter/>
            </a:ln>
          </p:spPr>
          <p:txBody>
            <a:bodyPr rtlCol="0" anchor="ctr"/>
            <a:lstStyle/>
            <a:p>
              <a:endParaRPr lang="ja-JP" altLang="en-US"/>
            </a:p>
          </p:txBody>
        </p:sp>
        <p:sp>
          <p:nvSpPr>
            <p:cNvPr id="8" name="Line_White">
              <a:extLst>
                <a:ext uri="{FF2B5EF4-FFF2-40B4-BE49-F238E27FC236}">
                  <a16:creationId xmlns:a16="http://schemas.microsoft.com/office/drawing/2014/main" id="{601DD4B3-AF62-4DED-8008-33BAF4265C87}"/>
                </a:ext>
              </a:extLst>
            </p:cNvPr>
            <p:cNvSpPr/>
            <p:nvPr/>
          </p:nvSpPr>
          <p:spPr>
            <a:xfrm>
              <a:off x="-748278" y="216226"/>
              <a:ext cx="4030328" cy="4074827"/>
            </a:xfrm>
            <a:custGeom>
              <a:avLst/>
              <a:gdLst>
                <a:gd name="connsiteX0" fmla="*/ 219316 w 4030328"/>
                <a:gd name="connsiteY0" fmla="*/ 3858167 h 4074827"/>
                <a:gd name="connsiteX1" fmla="*/ 3814890 w 4030328"/>
                <a:gd name="connsiteY1" fmla="*/ 1415750 h 4074827"/>
                <a:gd name="connsiteX2" fmla="*/ 2304407 w 4030328"/>
                <a:gd name="connsiteY2" fmla="*/ 982522 h 4074827"/>
                <a:gd name="connsiteX3" fmla="*/ 2391879 w 4030328"/>
                <a:gd name="connsiteY3" fmla="*/ 1881272 h 4074827"/>
              </a:gdLst>
              <a:ahLst/>
              <a:cxnLst>
                <a:cxn ang="0">
                  <a:pos x="connsiteX0" y="connsiteY0"/>
                </a:cxn>
                <a:cxn ang="0">
                  <a:pos x="connsiteX1" y="connsiteY1"/>
                </a:cxn>
                <a:cxn ang="0">
                  <a:pos x="connsiteX2" y="connsiteY2"/>
                </a:cxn>
                <a:cxn ang="0">
                  <a:pos x="connsiteX3" y="connsiteY3"/>
                </a:cxn>
              </a:cxnLst>
              <a:rect l="l" t="t" r="r" b="b"/>
              <a:pathLst>
                <a:path w="4030328" h="4074827">
                  <a:moveTo>
                    <a:pt x="219316" y="3858167"/>
                  </a:moveTo>
                  <a:cubicBezTo>
                    <a:pt x="2543684" y="3562250"/>
                    <a:pt x="3818005" y="2764702"/>
                    <a:pt x="3814890" y="1415750"/>
                  </a:cubicBezTo>
                  <a:cubicBezTo>
                    <a:pt x="3811775" y="66798"/>
                    <a:pt x="2474011" y="-229819"/>
                    <a:pt x="2304407" y="982522"/>
                  </a:cubicBezTo>
                  <a:cubicBezTo>
                    <a:pt x="2262705" y="1280664"/>
                    <a:pt x="2291185" y="1600675"/>
                    <a:pt x="2391879" y="1881272"/>
                  </a:cubicBezTo>
                </a:path>
              </a:pathLst>
            </a:custGeom>
            <a:noFill/>
            <a:ln w="311150" cap="flat">
              <a:solidFill>
                <a:srgbClr val="FFFFFF"/>
              </a:solidFill>
              <a:prstDash val="solid"/>
              <a:miter/>
            </a:ln>
          </p:spPr>
          <p:txBody>
            <a:bodyPr rtlCol="0" anchor="ctr"/>
            <a:lstStyle/>
            <a:p>
              <a:endParaRPr lang="ja-JP" altLang="en-US"/>
            </a:p>
          </p:txBody>
        </p:sp>
      </p:gr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34538" y="6466297"/>
            <a:ext cx="882000" cy="115883"/>
          </a:xfrm>
          <a:prstGeom prst="rect">
            <a:avLst/>
          </a:prstGeom>
        </p:spPr>
      </p:pic>
      <p:sp>
        <p:nvSpPr>
          <p:cNvPr id="10" name="Chapter title">
            <a:extLst>
              <a:ext uri="{FF2B5EF4-FFF2-40B4-BE49-F238E27FC236}">
                <a16:creationId xmlns:a16="http://schemas.microsoft.com/office/drawing/2014/main" id="{44FE00D8-F681-410E-B1C6-3BCF465840B9}"/>
              </a:ext>
            </a:extLst>
          </p:cNvPr>
          <p:cNvSpPr>
            <a:spLocks noGrp="1"/>
          </p:cNvSpPr>
          <p:nvPr>
            <p:ph type="title" hasCustomPrompt="1"/>
          </p:nvPr>
        </p:nvSpPr>
        <p:spPr>
          <a:xfrm>
            <a:off x="3302000" y="3497833"/>
            <a:ext cx="5588000" cy="463267"/>
          </a:xfrm>
        </p:spPr>
        <p:txBody>
          <a:bodyPr>
            <a:normAutofit/>
          </a:bodyPr>
          <a:lstStyle>
            <a:lvl1pPr algn="ctr">
              <a:defRPr kumimoji="1" lang="ja-JP" altLang="en-US" sz="3200" kern="1200" spc="100" baseline="0" dirty="0">
                <a:solidFill>
                  <a:schemeClr val="bg1"/>
                </a:solidFill>
                <a:latin typeface="+mj-ea"/>
                <a:ea typeface="+mj-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kumimoji="1" lang="ja-JP" altLang="en-US" dirty="0"/>
              <a:t>チャプタータイトル</a:t>
            </a:r>
          </a:p>
        </p:txBody>
      </p:sp>
      <p:sp>
        <p:nvSpPr>
          <p:cNvPr id="14" name="Chapter number">
            <a:extLst>
              <a:ext uri="{FF2B5EF4-FFF2-40B4-BE49-F238E27FC236}">
                <a16:creationId xmlns:a16="http://schemas.microsoft.com/office/drawing/2014/main" id="{BA611D03-526B-40F8-9A9B-D92D18B2CE0A}"/>
              </a:ext>
            </a:extLst>
          </p:cNvPr>
          <p:cNvSpPr>
            <a:spLocks noGrp="1"/>
          </p:cNvSpPr>
          <p:nvPr>
            <p:ph type="body" sz="quarter" idx="10" hasCustomPrompt="1"/>
          </p:nvPr>
        </p:nvSpPr>
        <p:spPr>
          <a:xfrm>
            <a:off x="3302000" y="2840166"/>
            <a:ext cx="5588000" cy="457200"/>
          </a:xfrm>
        </p:spPr>
        <p:txBody>
          <a:bodyPr anchor="ctr"/>
          <a:lstStyle>
            <a:lvl1pPr marL="0" indent="0" algn="ctr">
              <a:buNone/>
              <a:defRPr spc="420" baseline="0">
                <a:solidFill>
                  <a:schemeClr val="bg1"/>
                </a:solidFill>
                <a:latin typeface="+mj-lt"/>
              </a:defRPr>
            </a:lvl1pPr>
          </a:lstStyle>
          <a:p>
            <a:pPr lvl="0"/>
            <a:r>
              <a:rPr kumimoji="1" lang="en-US" altLang="ja-JP" dirty="0"/>
              <a:t>Chapter 3</a:t>
            </a:r>
            <a:endParaRPr kumimoji="1" lang="ja-JP" altLang="en-US" dirty="0"/>
          </a:p>
        </p:txBody>
      </p:sp>
    </p:spTree>
    <p:extLst>
      <p:ext uri="{BB962C8B-B14F-4D97-AF65-F5344CB8AC3E}">
        <p14:creationId xmlns:p14="http://schemas.microsoft.com/office/powerpoint/2010/main" val="1643434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line_Slide_White">
    <p:bg>
      <p:bgPr>
        <a:solidFill>
          <a:schemeClr val="accent4"/>
        </a:solidFill>
        <a:effectLst/>
      </p:bgPr>
    </p:bg>
    <p:spTree>
      <p:nvGrpSpPr>
        <p:cNvPr id="1" name=""/>
        <p:cNvGrpSpPr/>
        <p:nvPr/>
      </p:nvGrpSpPr>
      <p:grpSpPr>
        <a:xfrm>
          <a:off x="0" y="0"/>
          <a:ext cx="0" cy="0"/>
          <a:chOff x="0" y="0"/>
          <a:chExt cx="0" cy="0"/>
        </a:xfrm>
      </p:grpSpPr>
      <p:grpSp>
        <p:nvGrpSpPr>
          <p:cNvPr id="20" name="Design">
            <a:extLst>
              <a:ext uri="{FF2B5EF4-FFF2-40B4-BE49-F238E27FC236}">
                <a16:creationId xmlns:a16="http://schemas.microsoft.com/office/drawing/2014/main" id="{6CC77CD5-10B1-4F0D-A6B0-22454FEF2D90}"/>
              </a:ext>
            </a:extLst>
          </p:cNvPr>
          <p:cNvGrpSpPr/>
          <p:nvPr userDrawn="1"/>
        </p:nvGrpSpPr>
        <p:grpSpPr>
          <a:xfrm>
            <a:off x="11438162" y="6254792"/>
            <a:ext cx="832736" cy="455067"/>
            <a:chOff x="11385773" y="6159541"/>
            <a:chExt cx="832736" cy="455067"/>
          </a:xfrm>
        </p:grpSpPr>
        <p:sp>
          <p:nvSpPr>
            <p:cNvPr id="21" name="Line_White">
              <a:extLst>
                <a:ext uri="{FF2B5EF4-FFF2-40B4-BE49-F238E27FC236}">
                  <a16:creationId xmlns:a16="http://schemas.microsoft.com/office/drawing/2014/main" id="{D6FCA2FE-ACCA-45B5-AEC5-C94A86DB25D3}"/>
                </a:ext>
              </a:extLst>
            </p:cNvPr>
            <p:cNvSpPr/>
            <p:nvPr/>
          </p:nvSpPr>
          <p:spPr>
            <a:xfrm>
              <a:off x="11820325" y="6205837"/>
              <a:ext cx="398184" cy="290737"/>
            </a:xfrm>
            <a:custGeom>
              <a:avLst/>
              <a:gdLst>
                <a:gd name="connsiteX0" fmla="*/ 53950 w 398183"/>
                <a:gd name="connsiteY0" fmla="*/ 42663 h 290737"/>
                <a:gd name="connsiteX1" fmla="*/ 148756 w 398183"/>
                <a:gd name="connsiteY1" fmla="*/ 238594 h 290737"/>
                <a:gd name="connsiteX2" fmla="*/ 360805 w 398183"/>
                <a:gd name="connsiteY2" fmla="*/ 220581 h 290737"/>
              </a:gdLst>
              <a:ahLst/>
              <a:cxnLst>
                <a:cxn ang="0">
                  <a:pos x="connsiteX0" y="connsiteY0"/>
                </a:cxn>
                <a:cxn ang="0">
                  <a:pos x="connsiteX1" y="connsiteY1"/>
                </a:cxn>
                <a:cxn ang="0">
                  <a:pos x="connsiteX2" y="connsiteY2"/>
                </a:cxn>
              </a:cxnLst>
              <a:rect l="l" t="t" r="r" b="b"/>
              <a:pathLst>
                <a:path w="398183" h="290737">
                  <a:moveTo>
                    <a:pt x="53950" y="42663"/>
                  </a:moveTo>
                  <a:cubicBezTo>
                    <a:pt x="17988" y="124133"/>
                    <a:pt x="72911" y="215904"/>
                    <a:pt x="148756" y="238594"/>
                  </a:cubicBezTo>
                  <a:cubicBezTo>
                    <a:pt x="227318" y="261853"/>
                    <a:pt x="295958" y="248202"/>
                    <a:pt x="360805" y="220581"/>
                  </a:cubicBezTo>
                </a:path>
              </a:pathLst>
            </a:custGeom>
            <a:noFill/>
            <a:ln w="60325" cap="flat">
              <a:solidFill>
                <a:srgbClr val="FFFFFF"/>
              </a:solidFill>
              <a:prstDash val="solid"/>
              <a:miter/>
            </a:ln>
          </p:spPr>
          <p:txBody>
            <a:bodyPr rtlCol="0" anchor="ctr"/>
            <a:lstStyle/>
            <a:p>
              <a:endParaRPr lang="ja-JP" altLang="en-US"/>
            </a:p>
          </p:txBody>
        </p:sp>
        <p:sp>
          <p:nvSpPr>
            <p:cNvPr id="22" name="Line_Vivid color">
              <a:extLst>
                <a:ext uri="{FF2B5EF4-FFF2-40B4-BE49-F238E27FC236}">
                  <a16:creationId xmlns:a16="http://schemas.microsoft.com/office/drawing/2014/main" id="{2023568B-CDAE-47CD-87D9-85678DEEC99D}"/>
                </a:ext>
              </a:extLst>
            </p:cNvPr>
            <p:cNvSpPr/>
            <p:nvPr/>
          </p:nvSpPr>
          <p:spPr>
            <a:xfrm>
              <a:off x="11385773" y="6159541"/>
              <a:ext cx="682600" cy="455067"/>
            </a:xfrm>
            <a:custGeom>
              <a:avLst/>
              <a:gdLst>
                <a:gd name="connsiteX0" fmla="*/ 42663 w 682600"/>
                <a:gd name="connsiteY0" fmla="*/ 327868 h 455066"/>
                <a:gd name="connsiteX1" fmla="*/ 641581 w 682600"/>
                <a:gd name="connsiteY1" fmla="*/ 157661 h 455066"/>
                <a:gd name="connsiteX2" fmla="*/ 488502 w 682600"/>
                <a:gd name="connsiteY2" fmla="*/ 88958 h 455066"/>
              </a:gdLst>
              <a:ahLst/>
              <a:cxnLst>
                <a:cxn ang="0">
                  <a:pos x="connsiteX0" y="connsiteY0"/>
                </a:cxn>
                <a:cxn ang="0">
                  <a:pos x="connsiteX1" y="connsiteY1"/>
                </a:cxn>
                <a:cxn ang="0">
                  <a:pos x="connsiteX2" y="connsiteY2"/>
                </a:cxn>
              </a:cxnLst>
              <a:rect l="l" t="t" r="r" b="b"/>
              <a:pathLst>
                <a:path w="682600" h="455066">
                  <a:moveTo>
                    <a:pt x="42663" y="327868"/>
                  </a:moveTo>
                  <a:cubicBezTo>
                    <a:pt x="194858" y="544277"/>
                    <a:pt x="607515" y="324581"/>
                    <a:pt x="641581" y="157661"/>
                  </a:cubicBezTo>
                  <a:cubicBezTo>
                    <a:pt x="667621" y="29989"/>
                    <a:pt x="522948" y="10965"/>
                    <a:pt x="488502" y="88958"/>
                  </a:cubicBezTo>
                </a:path>
              </a:pathLst>
            </a:custGeom>
            <a:noFill/>
            <a:ln w="60325" cap="flat">
              <a:solidFill>
                <a:srgbClr val="17993A"/>
              </a:solidFill>
              <a:prstDash val="solid"/>
              <a:miter/>
            </a:ln>
          </p:spPr>
          <p:txBody>
            <a:bodyPr rtlCol="0" anchor="ctr"/>
            <a:lstStyle/>
            <a:p>
              <a:endParaRPr lang="ja-JP" altLang="en-US"/>
            </a:p>
          </p:txBody>
        </p:sp>
      </p:grpSp>
      <p:sp>
        <p:nvSpPr>
          <p:cNvPr id="10" name="Page　number">
            <a:extLst>
              <a:ext uri="{FF2B5EF4-FFF2-40B4-BE49-F238E27FC236}">
                <a16:creationId xmlns:a16="http://schemas.microsoft.com/office/drawing/2014/main" id="{F0A48683-FEE3-4386-BBC9-E162E65FF62D}"/>
              </a:ext>
            </a:extLst>
          </p:cNvPr>
          <p:cNvSpPr txBox="1">
            <a:spLocks/>
          </p:cNvSpPr>
          <p:nvPr userDrawn="1"/>
        </p:nvSpPr>
        <p:spPr>
          <a:xfrm>
            <a:off x="11368240" y="6283733"/>
            <a:ext cx="554732"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8985B4C-CAF3-40DB-91A6-13785EE6630D}" type="slidenum">
              <a:rPr kumimoji="1" lang="ja-JP" altLang="en-US" sz="1600" kern="1200" smtClean="0">
                <a:solidFill>
                  <a:schemeClr val="tx1"/>
                </a:solidFill>
                <a:latin typeface="+mj-lt"/>
                <a:ea typeface="+mn-ea"/>
                <a:cs typeface="+mn-cs"/>
              </a:rPr>
              <a:pPr/>
              <a:t>‹#›</a:t>
            </a:fld>
            <a:endParaRPr kumimoji="1" lang="ja-JP" altLang="en-US" sz="1600" kern="1200" dirty="0">
              <a:solidFill>
                <a:schemeClr val="tx1"/>
              </a:solidFill>
              <a:latin typeface="+mj-lt"/>
              <a:ea typeface="+mn-ea"/>
              <a:cs typeface="+mn-cs"/>
            </a:endParaRPr>
          </a:p>
        </p:txBody>
      </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34538" y="6466297"/>
            <a:ext cx="882000" cy="115883"/>
          </a:xfrm>
          <a:prstGeom prst="rect">
            <a:avLst/>
          </a:prstGeom>
        </p:spPr>
      </p:pic>
      <p:sp>
        <p:nvSpPr>
          <p:cNvPr id="14" name="Text">
            <a:extLst>
              <a:ext uri="{FF2B5EF4-FFF2-40B4-BE49-F238E27FC236}">
                <a16:creationId xmlns:a16="http://schemas.microsoft.com/office/drawing/2014/main" id="{825F0C59-72E1-4259-ABA3-31AF5E69753B}"/>
              </a:ext>
            </a:extLst>
          </p:cNvPr>
          <p:cNvSpPr>
            <a:spLocks noGrp="1"/>
          </p:cNvSpPr>
          <p:nvPr>
            <p:ph type="body" sz="quarter" idx="29"/>
          </p:nvPr>
        </p:nvSpPr>
        <p:spPr>
          <a:xfrm>
            <a:off x="839788" y="1304925"/>
            <a:ext cx="10512425" cy="913070"/>
          </a:xfrm>
        </p:spPr>
        <p:txBody>
          <a:bodyPr>
            <a:spAutoFit/>
          </a:bodyPr>
          <a:lstStyle>
            <a:lvl1pPr marL="228600" indent="-228600">
              <a:buClr>
                <a:schemeClr val="accent1"/>
              </a:buClr>
              <a:buFont typeface="Wingdings" panose="05000000000000000000" pitchFamily="2" charset="2"/>
              <a:buChar char="n"/>
              <a:defRPr sz="1800"/>
            </a:lvl1pPr>
            <a:lvl2pPr marL="685800" indent="-228600">
              <a:buClr>
                <a:schemeClr val="accent2"/>
              </a:buClr>
              <a:buFont typeface="Wingdings" panose="05000000000000000000" pitchFamily="2" charset="2"/>
              <a:buChar char="n"/>
              <a:defRPr sz="1600"/>
            </a:lvl2pPr>
            <a:lvl3pPr marL="1143000" indent="-228600">
              <a:buClr>
                <a:schemeClr val="bg1"/>
              </a:buClr>
              <a:buFont typeface="Wingdings" panose="05000000000000000000" pitchFamily="2" charset="2"/>
              <a:buChar char="n"/>
              <a:defRPr sz="1400"/>
            </a:lvl3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p:txBody>
      </p:sp>
      <p:sp>
        <p:nvSpPr>
          <p:cNvPr id="3" name="Title">
            <a:extLst>
              <a:ext uri="{FF2B5EF4-FFF2-40B4-BE49-F238E27FC236}">
                <a16:creationId xmlns:a16="http://schemas.microsoft.com/office/drawing/2014/main" id="{2B6DDDD0-E14A-49E0-9F34-A05B54729612}"/>
              </a:ext>
            </a:extLst>
          </p:cNvPr>
          <p:cNvSpPr>
            <a:spLocks noGrp="1"/>
          </p:cNvSpPr>
          <p:nvPr>
            <p:ph type="title" hasCustomPrompt="1"/>
          </p:nvPr>
        </p:nvSpPr>
        <p:spPr>
          <a:xfrm>
            <a:off x="507999" y="556513"/>
            <a:ext cx="7881257" cy="457200"/>
          </a:xfrm>
        </p:spPr>
        <p:txBody>
          <a:bodyPr>
            <a:normAutofit/>
          </a:bodyPr>
          <a:lstStyle>
            <a:lvl1pPr>
              <a:defRPr kumimoji="1" lang="ja-JP" altLang="en-US" sz="2400" kern="1200" spc="100" baseline="0" dirty="0">
                <a:solidFill>
                  <a:schemeClr val="tx1"/>
                </a:solidFill>
                <a:latin typeface="+mj-ea"/>
                <a:ea typeface="+mj-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kumimoji="1" lang="ja-JP" altLang="en-US" dirty="0"/>
              <a:t>スライドタイトル</a:t>
            </a:r>
          </a:p>
        </p:txBody>
      </p:sp>
    </p:spTree>
    <p:extLst>
      <p:ext uri="{BB962C8B-B14F-4D97-AF65-F5344CB8AC3E}">
        <p14:creationId xmlns:p14="http://schemas.microsoft.com/office/powerpoint/2010/main" val="3397163807"/>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3929" userDrawn="1">
          <p15:clr>
            <a:srgbClr val="9FCC3B"/>
          </p15:clr>
        </p15:guide>
        <p15:guide id="2" pos="529" userDrawn="1">
          <p15:clr>
            <a:srgbClr val="9FCC3B"/>
          </p15:clr>
        </p15:guide>
        <p15:guide id="3" pos="7151" userDrawn="1">
          <p15:clr>
            <a:srgbClr val="9FCC3B"/>
          </p15:clr>
        </p15:guide>
        <p15:guide id="4" pos="211" userDrawn="1">
          <p15:clr>
            <a:srgbClr val="9FCC3B"/>
          </p15:clr>
        </p15:guide>
        <p15:guide id="5" orient="horz" pos="663" userDrawn="1">
          <p15:clr>
            <a:srgbClr val="9FCC3B"/>
          </p15:clr>
        </p15:guide>
        <p15:guide id="6" pos="7469" userDrawn="1">
          <p15:clr>
            <a:srgbClr val="9FCC3B"/>
          </p15:clr>
        </p15:guide>
        <p15:guide id="7" orient="horz" pos="822" userDrawn="1">
          <p15:clr>
            <a:srgbClr val="9FCC3B"/>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line_Slide_Color">
    <p:bg>
      <p:bgPr>
        <a:solidFill>
          <a:schemeClr val="bg2"/>
        </a:solidFill>
        <a:effectLst/>
      </p:bgPr>
    </p:bg>
    <p:spTree>
      <p:nvGrpSpPr>
        <p:cNvPr id="1" name=""/>
        <p:cNvGrpSpPr/>
        <p:nvPr/>
      </p:nvGrpSpPr>
      <p:grpSpPr>
        <a:xfrm>
          <a:off x="0" y="0"/>
          <a:ext cx="0" cy="0"/>
          <a:chOff x="0" y="0"/>
          <a:chExt cx="0" cy="0"/>
        </a:xfrm>
      </p:grpSpPr>
      <p:grpSp>
        <p:nvGrpSpPr>
          <p:cNvPr id="20" name="Design">
            <a:extLst>
              <a:ext uri="{FF2B5EF4-FFF2-40B4-BE49-F238E27FC236}">
                <a16:creationId xmlns:a16="http://schemas.microsoft.com/office/drawing/2014/main" id="{6CC77CD5-10B1-4F0D-A6B0-22454FEF2D90}"/>
              </a:ext>
            </a:extLst>
          </p:cNvPr>
          <p:cNvGrpSpPr/>
          <p:nvPr userDrawn="1"/>
        </p:nvGrpSpPr>
        <p:grpSpPr>
          <a:xfrm>
            <a:off x="11438162" y="6254792"/>
            <a:ext cx="832736" cy="455067"/>
            <a:chOff x="11385773" y="6159541"/>
            <a:chExt cx="832736" cy="455067"/>
          </a:xfrm>
        </p:grpSpPr>
        <p:sp>
          <p:nvSpPr>
            <p:cNvPr id="21" name="Line_White">
              <a:extLst>
                <a:ext uri="{FF2B5EF4-FFF2-40B4-BE49-F238E27FC236}">
                  <a16:creationId xmlns:a16="http://schemas.microsoft.com/office/drawing/2014/main" id="{D6FCA2FE-ACCA-45B5-AEC5-C94A86DB25D3}"/>
                </a:ext>
              </a:extLst>
            </p:cNvPr>
            <p:cNvSpPr/>
            <p:nvPr/>
          </p:nvSpPr>
          <p:spPr>
            <a:xfrm>
              <a:off x="11820325" y="6205837"/>
              <a:ext cx="398184" cy="290737"/>
            </a:xfrm>
            <a:custGeom>
              <a:avLst/>
              <a:gdLst>
                <a:gd name="connsiteX0" fmla="*/ 53950 w 398183"/>
                <a:gd name="connsiteY0" fmla="*/ 42663 h 290737"/>
                <a:gd name="connsiteX1" fmla="*/ 148756 w 398183"/>
                <a:gd name="connsiteY1" fmla="*/ 238594 h 290737"/>
                <a:gd name="connsiteX2" fmla="*/ 360805 w 398183"/>
                <a:gd name="connsiteY2" fmla="*/ 220581 h 290737"/>
              </a:gdLst>
              <a:ahLst/>
              <a:cxnLst>
                <a:cxn ang="0">
                  <a:pos x="connsiteX0" y="connsiteY0"/>
                </a:cxn>
                <a:cxn ang="0">
                  <a:pos x="connsiteX1" y="connsiteY1"/>
                </a:cxn>
                <a:cxn ang="0">
                  <a:pos x="connsiteX2" y="connsiteY2"/>
                </a:cxn>
              </a:cxnLst>
              <a:rect l="l" t="t" r="r" b="b"/>
              <a:pathLst>
                <a:path w="398183" h="290737">
                  <a:moveTo>
                    <a:pt x="53950" y="42663"/>
                  </a:moveTo>
                  <a:cubicBezTo>
                    <a:pt x="17988" y="124133"/>
                    <a:pt x="72911" y="215904"/>
                    <a:pt x="148756" y="238594"/>
                  </a:cubicBezTo>
                  <a:cubicBezTo>
                    <a:pt x="227318" y="261853"/>
                    <a:pt x="295958" y="248202"/>
                    <a:pt x="360805" y="220581"/>
                  </a:cubicBezTo>
                </a:path>
              </a:pathLst>
            </a:custGeom>
            <a:noFill/>
            <a:ln w="60325" cap="flat">
              <a:solidFill>
                <a:srgbClr val="FFFFFF"/>
              </a:solidFill>
              <a:prstDash val="solid"/>
              <a:miter/>
            </a:ln>
          </p:spPr>
          <p:txBody>
            <a:bodyPr rtlCol="0" anchor="ctr"/>
            <a:lstStyle/>
            <a:p>
              <a:endParaRPr lang="ja-JP" altLang="en-US"/>
            </a:p>
          </p:txBody>
        </p:sp>
        <p:sp>
          <p:nvSpPr>
            <p:cNvPr id="22" name="Line_Vivid color">
              <a:extLst>
                <a:ext uri="{FF2B5EF4-FFF2-40B4-BE49-F238E27FC236}">
                  <a16:creationId xmlns:a16="http://schemas.microsoft.com/office/drawing/2014/main" id="{2023568B-CDAE-47CD-87D9-85678DEEC99D}"/>
                </a:ext>
              </a:extLst>
            </p:cNvPr>
            <p:cNvSpPr/>
            <p:nvPr/>
          </p:nvSpPr>
          <p:spPr>
            <a:xfrm>
              <a:off x="11385773" y="6159541"/>
              <a:ext cx="682600" cy="455067"/>
            </a:xfrm>
            <a:custGeom>
              <a:avLst/>
              <a:gdLst>
                <a:gd name="connsiteX0" fmla="*/ 42663 w 682600"/>
                <a:gd name="connsiteY0" fmla="*/ 327868 h 455066"/>
                <a:gd name="connsiteX1" fmla="*/ 641581 w 682600"/>
                <a:gd name="connsiteY1" fmla="*/ 157661 h 455066"/>
                <a:gd name="connsiteX2" fmla="*/ 488502 w 682600"/>
                <a:gd name="connsiteY2" fmla="*/ 88958 h 455066"/>
              </a:gdLst>
              <a:ahLst/>
              <a:cxnLst>
                <a:cxn ang="0">
                  <a:pos x="connsiteX0" y="connsiteY0"/>
                </a:cxn>
                <a:cxn ang="0">
                  <a:pos x="connsiteX1" y="connsiteY1"/>
                </a:cxn>
                <a:cxn ang="0">
                  <a:pos x="connsiteX2" y="connsiteY2"/>
                </a:cxn>
              </a:cxnLst>
              <a:rect l="l" t="t" r="r" b="b"/>
              <a:pathLst>
                <a:path w="682600" h="455066">
                  <a:moveTo>
                    <a:pt x="42663" y="327868"/>
                  </a:moveTo>
                  <a:cubicBezTo>
                    <a:pt x="194858" y="544277"/>
                    <a:pt x="607515" y="324581"/>
                    <a:pt x="641581" y="157661"/>
                  </a:cubicBezTo>
                  <a:cubicBezTo>
                    <a:pt x="667621" y="29989"/>
                    <a:pt x="522948" y="10965"/>
                    <a:pt x="488502" y="88958"/>
                  </a:cubicBezTo>
                </a:path>
              </a:pathLst>
            </a:custGeom>
            <a:noFill/>
            <a:ln w="60325" cap="flat">
              <a:solidFill>
                <a:srgbClr val="17993A"/>
              </a:solidFill>
              <a:prstDash val="solid"/>
              <a:miter/>
            </a:ln>
          </p:spPr>
          <p:txBody>
            <a:bodyPr rtlCol="0" anchor="ctr"/>
            <a:lstStyle/>
            <a:p>
              <a:endParaRPr lang="ja-JP" altLang="en-US"/>
            </a:p>
          </p:txBody>
        </p:sp>
      </p:grpSp>
      <p:sp>
        <p:nvSpPr>
          <p:cNvPr id="12" name="Page　number">
            <a:extLst>
              <a:ext uri="{FF2B5EF4-FFF2-40B4-BE49-F238E27FC236}">
                <a16:creationId xmlns:a16="http://schemas.microsoft.com/office/drawing/2014/main" id="{298EEA1F-70BC-4E0B-A5AF-285537BC9CA4}"/>
              </a:ext>
            </a:extLst>
          </p:cNvPr>
          <p:cNvSpPr txBox="1">
            <a:spLocks/>
          </p:cNvSpPr>
          <p:nvPr userDrawn="1"/>
        </p:nvSpPr>
        <p:spPr>
          <a:xfrm>
            <a:off x="11368240" y="6283733"/>
            <a:ext cx="554732"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8985B4C-CAF3-40DB-91A6-13785EE6630D}" type="slidenum">
              <a:rPr kumimoji="1" lang="ja-JP" altLang="en-US" sz="1600" kern="1200" smtClean="0">
                <a:solidFill>
                  <a:schemeClr val="bg1"/>
                </a:solidFill>
                <a:latin typeface="+mj-lt"/>
                <a:ea typeface="+mn-ea"/>
                <a:cs typeface="+mn-cs"/>
              </a:rPr>
              <a:pPr/>
              <a:t>‹#›</a:t>
            </a:fld>
            <a:endParaRPr kumimoji="1" lang="ja-JP" altLang="en-US" sz="1600" kern="1200" dirty="0">
              <a:solidFill>
                <a:schemeClr val="bg1"/>
              </a:solidFill>
              <a:latin typeface="+mj-lt"/>
              <a:ea typeface="+mn-ea"/>
              <a:cs typeface="+mn-cs"/>
            </a:endParaRPr>
          </a:p>
        </p:txBody>
      </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34538" y="6466297"/>
            <a:ext cx="882000" cy="115883"/>
          </a:xfrm>
          <a:prstGeom prst="rect">
            <a:avLst/>
          </a:prstGeom>
        </p:spPr>
      </p:pic>
      <p:sp>
        <p:nvSpPr>
          <p:cNvPr id="11" name="Text">
            <a:extLst>
              <a:ext uri="{FF2B5EF4-FFF2-40B4-BE49-F238E27FC236}">
                <a16:creationId xmlns:a16="http://schemas.microsoft.com/office/drawing/2014/main" id="{CC9A8589-5114-4E1C-9529-2B25E07E4649}"/>
              </a:ext>
            </a:extLst>
          </p:cNvPr>
          <p:cNvSpPr>
            <a:spLocks noGrp="1"/>
          </p:cNvSpPr>
          <p:nvPr>
            <p:ph type="body" sz="quarter" idx="29"/>
          </p:nvPr>
        </p:nvSpPr>
        <p:spPr>
          <a:xfrm>
            <a:off x="839788" y="1304925"/>
            <a:ext cx="10512425" cy="913070"/>
          </a:xfrm>
        </p:spPr>
        <p:txBody>
          <a:bodyPr>
            <a:spAutoFit/>
          </a:bodyPr>
          <a:lstStyle>
            <a:lvl1pPr marL="228600" indent="-228600">
              <a:buClr>
                <a:schemeClr val="accent1"/>
              </a:buClr>
              <a:buFont typeface="Wingdings" panose="05000000000000000000" pitchFamily="2" charset="2"/>
              <a:buChar char="n"/>
              <a:defRPr sz="1800">
                <a:solidFill>
                  <a:schemeClr val="bg1"/>
                </a:solidFill>
              </a:defRPr>
            </a:lvl1pPr>
            <a:lvl2pPr marL="685800" indent="-228600">
              <a:buClr>
                <a:schemeClr val="accent2"/>
              </a:buClr>
              <a:buFont typeface="Wingdings" panose="05000000000000000000" pitchFamily="2" charset="2"/>
              <a:buChar char="n"/>
              <a:defRPr sz="1600">
                <a:solidFill>
                  <a:schemeClr val="bg1"/>
                </a:solidFill>
              </a:defRPr>
            </a:lvl2pPr>
            <a:lvl3pPr marL="1143000" indent="-228600">
              <a:buClr>
                <a:schemeClr val="bg1"/>
              </a:buClr>
              <a:buFont typeface="Wingdings" panose="05000000000000000000" pitchFamily="2" charset="2"/>
              <a:buChar char="n"/>
              <a:defRPr sz="1400">
                <a:solidFill>
                  <a:schemeClr val="bg1"/>
                </a:solidFill>
              </a:defRPr>
            </a:lvl3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p:txBody>
      </p:sp>
      <p:sp>
        <p:nvSpPr>
          <p:cNvPr id="9" name="Title">
            <a:extLst>
              <a:ext uri="{FF2B5EF4-FFF2-40B4-BE49-F238E27FC236}">
                <a16:creationId xmlns:a16="http://schemas.microsoft.com/office/drawing/2014/main" id="{9929C629-29CC-431F-9F41-750BEBA8C7E4}"/>
              </a:ext>
            </a:extLst>
          </p:cNvPr>
          <p:cNvSpPr>
            <a:spLocks noGrp="1"/>
          </p:cNvSpPr>
          <p:nvPr>
            <p:ph type="title" hasCustomPrompt="1"/>
          </p:nvPr>
        </p:nvSpPr>
        <p:spPr>
          <a:xfrm>
            <a:off x="507999" y="556513"/>
            <a:ext cx="7881257" cy="457200"/>
          </a:xfrm>
        </p:spPr>
        <p:txBody>
          <a:bodyPr>
            <a:normAutofit/>
          </a:bodyPr>
          <a:lstStyle>
            <a:lvl1pPr>
              <a:defRPr kumimoji="1" lang="ja-JP" altLang="en-US" sz="2400" kern="1200" spc="100" baseline="0" dirty="0">
                <a:solidFill>
                  <a:schemeClr val="bg1"/>
                </a:solidFill>
                <a:latin typeface="+mj-ea"/>
                <a:ea typeface="+mj-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kumimoji="1" lang="ja-JP" altLang="en-US" dirty="0"/>
              <a:t>スライドタイトル</a:t>
            </a:r>
          </a:p>
        </p:txBody>
      </p:sp>
    </p:spTree>
    <p:extLst>
      <p:ext uri="{BB962C8B-B14F-4D97-AF65-F5344CB8AC3E}">
        <p14:creationId xmlns:p14="http://schemas.microsoft.com/office/powerpoint/2010/main" val="1529321308"/>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3929" userDrawn="1">
          <p15:clr>
            <a:srgbClr val="9FCC3B"/>
          </p15:clr>
        </p15:guide>
        <p15:guide id="2" pos="529" userDrawn="1">
          <p15:clr>
            <a:srgbClr val="9FCC3B"/>
          </p15:clr>
        </p15:guide>
        <p15:guide id="3" pos="7151" userDrawn="1">
          <p15:clr>
            <a:srgbClr val="9FCC3B"/>
          </p15:clr>
        </p15:guide>
        <p15:guide id="4" pos="211" userDrawn="1">
          <p15:clr>
            <a:srgbClr val="9FCC3B"/>
          </p15:clr>
        </p15:guide>
        <p15:guide id="5" orient="horz" pos="663" userDrawn="1">
          <p15:clr>
            <a:srgbClr val="9FCC3B"/>
          </p15:clr>
        </p15:guide>
        <p15:guide id="6" pos="7469" userDrawn="1">
          <p15:clr>
            <a:srgbClr val="9FCC3B"/>
          </p15:clr>
        </p15:guide>
        <p15:guide id="7" orient="horz" pos="822" userDrawn="1">
          <p15:clr>
            <a:srgbClr val="9FCC3B"/>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line_Slide_Double Color">
    <p:bg>
      <p:bgPr>
        <a:solidFill>
          <a:schemeClr val="accent4"/>
        </a:solidFill>
        <a:effectLst/>
      </p:bgPr>
    </p:bg>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B7CE1F3E-AE5B-48C9-BEE8-0B4FF74941E6}"/>
              </a:ext>
            </a:extLst>
          </p:cNvPr>
          <p:cNvSpPr/>
          <p:nvPr userDrawn="1"/>
        </p:nvSpPr>
        <p:spPr>
          <a:xfrm>
            <a:off x="6174898" y="0"/>
            <a:ext cx="601710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Design">
            <a:extLst>
              <a:ext uri="{FF2B5EF4-FFF2-40B4-BE49-F238E27FC236}">
                <a16:creationId xmlns:a16="http://schemas.microsoft.com/office/drawing/2014/main" id="{6CC77CD5-10B1-4F0D-A6B0-22454FEF2D90}"/>
              </a:ext>
            </a:extLst>
          </p:cNvPr>
          <p:cNvGrpSpPr/>
          <p:nvPr userDrawn="1"/>
        </p:nvGrpSpPr>
        <p:grpSpPr>
          <a:xfrm>
            <a:off x="11438162" y="6254792"/>
            <a:ext cx="832736" cy="455067"/>
            <a:chOff x="11385773" y="6159541"/>
            <a:chExt cx="832736" cy="455067"/>
          </a:xfrm>
        </p:grpSpPr>
        <p:sp>
          <p:nvSpPr>
            <p:cNvPr id="21" name="Line_White">
              <a:extLst>
                <a:ext uri="{FF2B5EF4-FFF2-40B4-BE49-F238E27FC236}">
                  <a16:creationId xmlns:a16="http://schemas.microsoft.com/office/drawing/2014/main" id="{D6FCA2FE-ACCA-45B5-AEC5-C94A86DB25D3}"/>
                </a:ext>
              </a:extLst>
            </p:cNvPr>
            <p:cNvSpPr/>
            <p:nvPr/>
          </p:nvSpPr>
          <p:spPr>
            <a:xfrm>
              <a:off x="11820325" y="6205837"/>
              <a:ext cx="398184" cy="290737"/>
            </a:xfrm>
            <a:custGeom>
              <a:avLst/>
              <a:gdLst>
                <a:gd name="connsiteX0" fmla="*/ 53950 w 398183"/>
                <a:gd name="connsiteY0" fmla="*/ 42663 h 290737"/>
                <a:gd name="connsiteX1" fmla="*/ 148756 w 398183"/>
                <a:gd name="connsiteY1" fmla="*/ 238594 h 290737"/>
                <a:gd name="connsiteX2" fmla="*/ 360805 w 398183"/>
                <a:gd name="connsiteY2" fmla="*/ 220581 h 290737"/>
              </a:gdLst>
              <a:ahLst/>
              <a:cxnLst>
                <a:cxn ang="0">
                  <a:pos x="connsiteX0" y="connsiteY0"/>
                </a:cxn>
                <a:cxn ang="0">
                  <a:pos x="connsiteX1" y="connsiteY1"/>
                </a:cxn>
                <a:cxn ang="0">
                  <a:pos x="connsiteX2" y="connsiteY2"/>
                </a:cxn>
              </a:cxnLst>
              <a:rect l="l" t="t" r="r" b="b"/>
              <a:pathLst>
                <a:path w="398183" h="290737">
                  <a:moveTo>
                    <a:pt x="53950" y="42663"/>
                  </a:moveTo>
                  <a:cubicBezTo>
                    <a:pt x="17988" y="124133"/>
                    <a:pt x="72911" y="215904"/>
                    <a:pt x="148756" y="238594"/>
                  </a:cubicBezTo>
                  <a:cubicBezTo>
                    <a:pt x="227318" y="261853"/>
                    <a:pt x="295958" y="248202"/>
                    <a:pt x="360805" y="220581"/>
                  </a:cubicBezTo>
                </a:path>
              </a:pathLst>
            </a:custGeom>
            <a:noFill/>
            <a:ln w="60325" cap="flat">
              <a:solidFill>
                <a:srgbClr val="FFFFFF"/>
              </a:solidFill>
              <a:prstDash val="solid"/>
              <a:miter/>
            </a:ln>
          </p:spPr>
          <p:txBody>
            <a:bodyPr rtlCol="0" anchor="ctr"/>
            <a:lstStyle/>
            <a:p>
              <a:endParaRPr lang="ja-JP" altLang="en-US"/>
            </a:p>
          </p:txBody>
        </p:sp>
        <p:sp>
          <p:nvSpPr>
            <p:cNvPr id="22" name="Line_Vivid color">
              <a:extLst>
                <a:ext uri="{FF2B5EF4-FFF2-40B4-BE49-F238E27FC236}">
                  <a16:creationId xmlns:a16="http://schemas.microsoft.com/office/drawing/2014/main" id="{2023568B-CDAE-47CD-87D9-85678DEEC99D}"/>
                </a:ext>
              </a:extLst>
            </p:cNvPr>
            <p:cNvSpPr/>
            <p:nvPr/>
          </p:nvSpPr>
          <p:spPr>
            <a:xfrm>
              <a:off x="11385773" y="6159541"/>
              <a:ext cx="682600" cy="455067"/>
            </a:xfrm>
            <a:custGeom>
              <a:avLst/>
              <a:gdLst>
                <a:gd name="connsiteX0" fmla="*/ 42663 w 682600"/>
                <a:gd name="connsiteY0" fmla="*/ 327868 h 455066"/>
                <a:gd name="connsiteX1" fmla="*/ 641581 w 682600"/>
                <a:gd name="connsiteY1" fmla="*/ 157661 h 455066"/>
                <a:gd name="connsiteX2" fmla="*/ 488502 w 682600"/>
                <a:gd name="connsiteY2" fmla="*/ 88958 h 455066"/>
              </a:gdLst>
              <a:ahLst/>
              <a:cxnLst>
                <a:cxn ang="0">
                  <a:pos x="connsiteX0" y="connsiteY0"/>
                </a:cxn>
                <a:cxn ang="0">
                  <a:pos x="connsiteX1" y="connsiteY1"/>
                </a:cxn>
                <a:cxn ang="0">
                  <a:pos x="connsiteX2" y="connsiteY2"/>
                </a:cxn>
              </a:cxnLst>
              <a:rect l="l" t="t" r="r" b="b"/>
              <a:pathLst>
                <a:path w="682600" h="455066">
                  <a:moveTo>
                    <a:pt x="42663" y="327868"/>
                  </a:moveTo>
                  <a:cubicBezTo>
                    <a:pt x="194858" y="544277"/>
                    <a:pt x="607515" y="324581"/>
                    <a:pt x="641581" y="157661"/>
                  </a:cubicBezTo>
                  <a:cubicBezTo>
                    <a:pt x="667621" y="29989"/>
                    <a:pt x="522948" y="10965"/>
                    <a:pt x="488502" y="88958"/>
                  </a:cubicBezTo>
                </a:path>
              </a:pathLst>
            </a:custGeom>
            <a:noFill/>
            <a:ln w="60325" cap="flat">
              <a:solidFill>
                <a:srgbClr val="17993A"/>
              </a:solidFill>
              <a:prstDash val="solid"/>
              <a:miter/>
            </a:ln>
          </p:spPr>
          <p:txBody>
            <a:bodyPr rtlCol="0" anchor="ctr"/>
            <a:lstStyle/>
            <a:p>
              <a:endParaRPr lang="ja-JP" altLang="en-US"/>
            </a:p>
          </p:txBody>
        </p:sp>
      </p:grpSp>
      <p:sp>
        <p:nvSpPr>
          <p:cNvPr id="12" name="Page　number">
            <a:extLst>
              <a:ext uri="{FF2B5EF4-FFF2-40B4-BE49-F238E27FC236}">
                <a16:creationId xmlns:a16="http://schemas.microsoft.com/office/drawing/2014/main" id="{3462D870-121A-470F-B701-232FA24C97A8}"/>
              </a:ext>
            </a:extLst>
          </p:cNvPr>
          <p:cNvSpPr txBox="1">
            <a:spLocks/>
          </p:cNvSpPr>
          <p:nvPr userDrawn="1"/>
        </p:nvSpPr>
        <p:spPr>
          <a:xfrm>
            <a:off x="11368240" y="6283733"/>
            <a:ext cx="554732"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8985B4C-CAF3-40DB-91A6-13785EE6630D}" type="slidenum">
              <a:rPr kumimoji="1" lang="ja-JP" altLang="en-US" sz="1600" kern="1200" smtClean="0">
                <a:solidFill>
                  <a:schemeClr val="bg1"/>
                </a:solidFill>
                <a:latin typeface="+mj-lt"/>
                <a:ea typeface="+mn-ea"/>
                <a:cs typeface="+mn-cs"/>
              </a:rPr>
              <a:pPr/>
              <a:t>‹#›</a:t>
            </a:fld>
            <a:endParaRPr kumimoji="1" lang="ja-JP" altLang="en-US" sz="1600" kern="1200" dirty="0">
              <a:solidFill>
                <a:schemeClr val="bg1"/>
              </a:solidFill>
              <a:latin typeface="+mj-lt"/>
              <a:ea typeface="+mn-ea"/>
              <a:cs typeface="+mn-cs"/>
            </a:endParaRPr>
          </a:p>
        </p:txBody>
      </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34538" y="6466297"/>
            <a:ext cx="882000" cy="115883"/>
          </a:xfrm>
          <a:prstGeom prst="rect">
            <a:avLst/>
          </a:prstGeom>
        </p:spPr>
      </p:pic>
      <p:sp>
        <p:nvSpPr>
          <p:cNvPr id="11" name="Text">
            <a:extLst>
              <a:ext uri="{FF2B5EF4-FFF2-40B4-BE49-F238E27FC236}">
                <a16:creationId xmlns:a16="http://schemas.microsoft.com/office/drawing/2014/main" id="{5001BCFD-36B5-4A9D-91A6-2419959F9928}"/>
              </a:ext>
            </a:extLst>
          </p:cNvPr>
          <p:cNvSpPr>
            <a:spLocks noGrp="1"/>
          </p:cNvSpPr>
          <p:nvPr>
            <p:ph type="body" sz="quarter" idx="30"/>
          </p:nvPr>
        </p:nvSpPr>
        <p:spPr>
          <a:xfrm>
            <a:off x="992189" y="1457325"/>
            <a:ext cx="5025153" cy="913070"/>
          </a:xfrm>
        </p:spPr>
        <p:txBody>
          <a:bodyPr wrap="square">
            <a:spAutoFit/>
          </a:bodyPr>
          <a:lstStyle>
            <a:lvl1pPr marL="228600" indent="-228600">
              <a:buClr>
                <a:schemeClr val="accent1"/>
              </a:buClr>
              <a:buFont typeface="Wingdings" panose="05000000000000000000" pitchFamily="2" charset="2"/>
              <a:buChar char="n"/>
              <a:defRPr sz="1800"/>
            </a:lvl1pPr>
            <a:lvl2pPr marL="685800" indent="-228600">
              <a:buClr>
                <a:schemeClr val="accent2"/>
              </a:buClr>
              <a:buFont typeface="Wingdings" panose="05000000000000000000" pitchFamily="2" charset="2"/>
              <a:buChar char="n"/>
              <a:defRPr sz="1600"/>
            </a:lvl2pPr>
            <a:lvl3pPr marL="1143000" indent="-228600">
              <a:buClr>
                <a:schemeClr val="bg1"/>
              </a:buClr>
              <a:buFont typeface="Wingdings" panose="05000000000000000000" pitchFamily="2" charset="2"/>
              <a:buChar char="n"/>
              <a:defRPr sz="1400"/>
            </a:lvl3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p:txBody>
      </p:sp>
      <p:sp>
        <p:nvSpPr>
          <p:cNvPr id="10" name="Title">
            <a:extLst>
              <a:ext uri="{FF2B5EF4-FFF2-40B4-BE49-F238E27FC236}">
                <a16:creationId xmlns:a16="http://schemas.microsoft.com/office/drawing/2014/main" id="{34ABE776-5336-4D8F-8A02-1794ADFB0B1B}"/>
              </a:ext>
            </a:extLst>
          </p:cNvPr>
          <p:cNvSpPr>
            <a:spLocks noGrp="1"/>
          </p:cNvSpPr>
          <p:nvPr>
            <p:ph type="title" hasCustomPrompt="1"/>
          </p:nvPr>
        </p:nvSpPr>
        <p:spPr>
          <a:xfrm>
            <a:off x="507999" y="556513"/>
            <a:ext cx="5666899" cy="457200"/>
          </a:xfrm>
        </p:spPr>
        <p:txBody>
          <a:bodyPr>
            <a:normAutofit/>
          </a:bodyPr>
          <a:lstStyle>
            <a:lvl1pPr>
              <a:defRPr kumimoji="1" lang="ja-JP" altLang="en-US" sz="2400" kern="1200" spc="100" baseline="0" dirty="0">
                <a:solidFill>
                  <a:schemeClr val="tx1"/>
                </a:solidFill>
                <a:latin typeface="+mj-ea"/>
                <a:ea typeface="+mj-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kumimoji="1" lang="ja-JP" altLang="en-US" dirty="0"/>
              <a:t>スライドタイトル</a:t>
            </a:r>
          </a:p>
        </p:txBody>
      </p:sp>
    </p:spTree>
    <p:extLst>
      <p:ext uri="{BB962C8B-B14F-4D97-AF65-F5344CB8AC3E}">
        <p14:creationId xmlns:p14="http://schemas.microsoft.com/office/powerpoint/2010/main" val="2274405160"/>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3929">
          <p15:clr>
            <a:srgbClr val="9FCC3B"/>
          </p15:clr>
        </p15:guide>
        <p15:guide id="2" pos="529">
          <p15:clr>
            <a:srgbClr val="9FCC3B"/>
          </p15:clr>
        </p15:guide>
        <p15:guide id="3" pos="7151">
          <p15:clr>
            <a:srgbClr val="9FCC3B"/>
          </p15:clr>
        </p15:guide>
        <p15:guide id="4" pos="211">
          <p15:clr>
            <a:srgbClr val="9FCC3B"/>
          </p15:clr>
        </p15:guide>
        <p15:guide id="5" orient="horz" pos="663">
          <p15:clr>
            <a:srgbClr val="9FCC3B"/>
          </p15:clr>
        </p15:guide>
        <p15:guide id="6" pos="7469" userDrawn="1">
          <p15:clr>
            <a:srgbClr val="9FCC3B"/>
          </p15:clr>
        </p15:guide>
        <p15:guide id="7" orient="horz" pos="822" userDrawn="1">
          <p15:clr>
            <a:srgbClr val="9FCC3B"/>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ine_Slide_Color＋Image">
    <p:bg>
      <p:bgPr>
        <a:solidFill>
          <a:schemeClr val="bg2"/>
        </a:solidFill>
        <a:effectLst/>
      </p:bgPr>
    </p:bg>
    <p:spTree>
      <p:nvGrpSpPr>
        <p:cNvPr id="1" name=""/>
        <p:cNvGrpSpPr/>
        <p:nvPr/>
      </p:nvGrpSpPr>
      <p:grpSpPr>
        <a:xfrm>
          <a:off x="0" y="0"/>
          <a:ext cx="0" cy="0"/>
          <a:chOff x="0" y="0"/>
          <a:chExt cx="0" cy="0"/>
        </a:xfrm>
      </p:grpSpPr>
      <p:grpSp>
        <p:nvGrpSpPr>
          <p:cNvPr id="20" name="Design">
            <a:extLst>
              <a:ext uri="{FF2B5EF4-FFF2-40B4-BE49-F238E27FC236}">
                <a16:creationId xmlns:a16="http://schemas.microsoft.com/office/drawing/2014/main" id="{6CC77CD5-10B1-4F0D-A6B0-22454FEF2D90}"/>
              </a:ext>
            </a:extLst>
          </p:cNvPr>
          <p:cNvGrpSpPr/>
          <p:nvPr userDrawn="1"/>
        </p:nvGrpSpPr>
        <p:grpSpPr>
          <a:xfrm>
            <a:off x="11438162" y="6254792"/>
            <a:ext cx="832736" cy="455067"/>
            <a:chOff x="11385773" y="6159541"/>
            <a:chExt cx="832736" cy="455067"/>
          </a:xfrm>
        </p:grpSpPr>
        <p:sp>
          <p:nvSpPr>
            <p:cNvPr id="21" name="Line_White">
              <a:extLst>
                <a:ext uri="{FF2B5EF4-FFF2-40B4-BE49-F238E27FC236}">
                  <a16:creationId xmlns:a16="http://schemas.microsoft.com/office/drawing/2014/main" id="{D6FCA2FE-ACCA-45B5-AEC5-C94A86DB25D3}"/>
                </a:ext>
              </a:extLst>
            </p:cNvPr>
            <p:cNvSpPr/>
            <p:nvPr/>
          </p:nvSpPr>
          <p:spPr>
            <a:xfrm>
              <a:off x="11820325" y="6205837"/>
              <a:ext cx="398184" cy="290737"/>
            </a:xfrm>
            <a:custGeom>
              <a:avLst/>
              <a:gdLst>
                <a:gd name="connsiteX0" fmla="*/ 53950 w 398183"/>
                <a:gd name="connsiteY0" fmla="*/ 42663 h 290737"/>
                <a:gd name="connsiteX1" fmla="*/ 148756 w 398183"/>
                <a:gd name="connsiteY1" fmla="*/ 238594 h 290737"/>
                <a:gd name="connsiteX2" fmla="*/ 360805 w 398183"/>
                <a:gd name="connsiteY2" fmla="*/ 220581 h 290737"/>
              </a:gdLst>
              <a:ahLst/>
              <a:cxnLst>
                <a:cxn ang="0">
                  <a:pos x="connsiteX0" y="connsiteY0"/>
                </a:cxn>
                <a:cxn ang="0">
                  <a:pos x="connsiteX1" y="connsiteY1"/>
                </a:cxn>
                <a:cxn ang="0">
                  <a:pos x="connsiteX2" y="connsiteY2"/>
                </a:cxn>
              </a:cxnLst>
              <a:rect l="l" t="t" r="r" b="b"/>
              <a:pathLst>
                <a:path w="398183" h="290737">
                  <a:moveTo>
                    <a:pt x="53950" y="42663"/>
                  </a:moveTo>
                  <a:cubicBezTo>
                    <a:pt x="17988" y="124133"/>
                    <a:pt x="72911" y="215904"/>
                    <a:pt x="148756" y="238594"/>
                  </a:cubicBezTo>
                  <a:cubicBezTo>
                    <a:pt x="227318" y="261853"/>
                    <a:pt x="295958" y="248202"/>
                    <a:pt x="360805" y="220581"/>
                  </a:cubicBezTo>
                </a:path>
              </a:pathLst>
            </a:custGeom>
            <a:noFill/>
            <a:ln w="60325" cap="flat">
              <a:solidFill>
                <a:srgbClr val="FFFFFF"/>
              </a:solidFill>
              <a:prstDash val="solid"/>
              <a:miter/>
            </a:ln>
          </p:spPr>
          <p:txBody>
            <a:bodyPr rtlCol="0" anchor="ctr"/>
            <a:lstStyle/>
            <a:p>
              <a:endParaRPr lang="ja-JP" altLang="en-US"/>
            </a:p>
          </p:txBody>
        </p:sp>
        <p:sp>
          <p:nvSpPr>
            <p:cNvPr id="22" name="Line_Vivid color">
              <a:extLst>
                <a:ext uri="{FF2B5EF4-FFF2-40B4-BE49-F238E27FC236}">
                  <a16:creationId xmlns:a16="http://schemas.microsoft.com/office/drawing/2014/main" id="{2023568B-CDAE-47CD-87D9-85678DEEC99D}"/>
                </a:ext>
              </a:extLst>
            </p:cNvPr>
            <p:cNvSpPr/>
            <p:nvPr/>
          </p:nvSpPr>
          <p:spPr>
            <a:xfrm>
              <a:off x="11385773" y="6159541"/>
              <a:ext cx="682600" cy="455067"/>
            </a:xfrm>
            <a:custGeom>
              <a:avLst/>
              <a:gdLst>
                <a:gd name="connsiteX0" fmla="*/ 42663 w 682600"/>
                <a:gd name="connsiteY0" fmla="*/ 327868 h 455066"/>
                <a:gd name="connsiteX1" fmla="*/ 641581 w 682600"/>
                <a:gd name="connsiteY1" fmla="*/ 157661 h 455066"/>
                <a:gd name="connsiteX2" fmla="*/ 488502 w 682600"/>
                <a:gd name="connsiteY2" fmla="*/ 88958 h 455066"/>
              </a:gdLst>
              <a:ahLst/>
              <a:cxnLst>
                <a:cxn ang="0">
                  <a:pos x="connsiteX0" y="connsiteY0"/>
                </a:cxn>
                <a:cxn ang="0">
                  <a:pos x="connsiteX1" y="connsiteY1"/>
                </a:cxn>
                <a:cxn ang="0">
                  <a:pos x="connsiteX2" y="connsiteY2"/>
                </a:cxn>
              </a:cxnLst>
              <a:rect l="l" t="t" r="r" b="b"/>
              <a:pathLst>
                <a:path w="682600" h="455066">
                  <a:moveTo>
                    <a:pt x="42663" y="327868"/>
                  </a:moveTo>
                  <a:cubicBezTo>
                    <a:pt x="194858" y="544277"/>
                    <a:pt x="607515" y="324581"/>
                    <a:pt x="641581" y="157661"/>
                  </a:cubicBezTo>
                  <a:cubicBezTo>
                    <a:pt x="667621" y="29989"/>
                    <a:pt x="522948" y="10965"/>
                    <a:pt x="488502" y="88958"/>
                  </a:cubicBezTo>
                </a:path>
              </a:pathLst>
            </a:custGeom>
            <a:noFill/>
            <a:ln w="60325" cap="flat">
              <a:solidFill>
                <a:srgbClr val="17993A"/>
              </a:solidFill>
              <a:prstDash val="solid"/>
              <a:miter/>
            </a:ln>
          </p:spPr>
          <p:txBody>
            <a:bodyPr rtlCol="0" anchor="ctr"/>
            <a:lstStyle/>
            <a:p>
              <a:endParaRPr lang="ja-JP" altLang="en-US"/>
            </a:p>
          </p:txBody>
        </p:sp>
      </p:grpSp>
      <p:grpSp>
        <p:nvGrpSpPr>
          <p:cNvPr id="18" name="Design">
            <a:extLst>
              <a:ext uri="{FF2B5EF4-FFF2-40B4-BE49-F238E27FC236}">
                <a16:creationId xmlns:a16="http://schemas.microsoft.com/office/drawing/2014/main" id="{A4B40588-2EE0-4098-9A68-20EDD5B7CA2C}"/>
              </a:ext>
            </a:extLst>
          </p:cNvPr>
          <p:cNvGrpSpPr/>
          <p:nvPr userDrawn="1"/>
        </p:nvGrpSpPr>
        <p:grpSpPr>
          <a:xfrm>
            <a:off x="8109973" y="636165"/>
            <a:ext cx="4594684" cy="7626724"/>
            <a:chOff x="8109973" y="636165"/>
            <a:chExt cx="4594684" cy="7626724"/>
          </a:xfrm>
        </p:grpSpPr>
        <p:sp>
          <p:nvSpPr>
            <p:cNvPr id="10" name="Line_Accent color">
              <a:extLst>
                <a:ext uri="{FF2B5EF4-FFF2-40B4-BE49-F238E27FC236}">
                  <a16:creationId xmlns:a16="http://schemas.microsoft.com/office/drawing/2014/main" id="{7A22BE84-011D-4E8F-B63D-22D98B7955CD}"/>
                </a:ext>
              </a:extLst>
            </p:cNvPr>
            <p:cNvSpPr/>
            <p:nvPr/>
          </p:nvSpPr>
          <p:spPr>
            <a:xfrm>
              <a:off x="8109973" y="5871628"/>
              <a:ext cx="820406" cy="2391261"/>
            </a:xfrm>
            <a:custGeom>
              <a:avLst/>
              <a:gdLst>
                <a:gd name="connsiteX0" fmla="*/ 218166 w 820406"/>
                <a:gd name="connsiteY0" fmla="*/ 200332 h 2391261"/>
                <a:gd name="connsiteX1" fmla="*/ 621183 w 820406"/>
                <a:gd name="connsiteY1" fmla="*/ 2196018 h 2391261"/>
              </a:gdLst>
              <a:ahLst/>
              <a:cxnLst>
                <a:cxn ang="0">
                  <a:pos x="connsiteX0" y="connsiteY0"/>
                </a:cxn>
                <a:cxn ang="0">
                  <a:pos x="connsiteX1" y="connsiteY1"/>
                </a:cxn>
              </a:cxnLst>
              <a:rect l="l" t="t" r="r" b="b"/>
              <a:pathLst>
                <a:path w="820406" h="2391261">
                  <a:moveTo>
                    <a:pt x="218166" y="200332"/>
                  </a:moveTo>
                  <a:cubicBezTo>
                    <a:pt x="136952" y="982198"/>
                    <a:pt x="343835" y="1762474"/>
                    <a:pt x="621183" y="2196018"/>
                  </a:cubicBezTo>
                </a:path>
              </a:pathLst>
            </a:custGeom>
            <a:noFill/>
            <a:ln w="298450" cap="flat">
              <a:solidFill>
                <a:srgbClr val="F2C0BB"/>
              </a:solidFill>
              <a:prstDash val="solid"/>
              <a:miter/>
            </a:ln>
          </p:spPr>
          <p:txBody>
            <a:bodyPr rtlCol="0" anchor="ctr"/>
            <a:lstStyle/>
            <a:p>
              <a:endParaRPr lang="ja-JP" altLang="en-US"/>
            </a:p>
          </p:txBody>
        </p:sp>
        <p:sp>
          <p:nvSpPr>
            <p:cNvPr id="12" name="Line_White">
              <a:extLst>
                <a:ext uri="{FF2B5EF4-FFF2-40B4-BE49-F238E27FC236}">
                  <a16:creationId xmlns:a16="http://schemas.microsoft.com/office/drawing/2014/main" id="{1CDDADBC-788A-40BD-A8F2-1AC75DF90E45}"/>
                </a:ext>
              </a:extLst>
            </p:cNvPr>
            <p:cNvSpPr/>
            <p:nvPr/>
          </p:nvSpPr>
          <p:spPr>
            <a:xfrm>
              <a:off x="8127935" y="2016100"/>
              <a:ext cx="3955757" cy="4254664"/>
            </a:xfrm>
            <a:custGeom>
              <a:avLst/>
              <a:gdLst>
                <a:gd name="connsiteX0" fmla="*/ 3759495 w 3955756"/>
                <a:gd name="connsiteY0" fmla="*/ 200332 h 4254664"/>
                <a:gd name="connsiteX1" fmla="*/ 1526146 w 3955756"/>
                <a:gd name="connsiteY1" fmla="*/ 2050507 h 4254664"/>
                <a:gd name="connsiteX2" fmla="*/ 200332 w 3955756"/>
                <a:gd name="connsiteY2" fmla="*/ 4055859 h 4254664"/>
              </a:gdLst>
              <a:ahLst/>
              <a:cxnLst>
                <a:cxn ang="0">
                  <a:pos x="connsiteX0" y="connsiteY0"/>
                </a:cxn>
                <a:cxn ang="0">
                  <a:pos x="connsiteX1" y="connsiteY1"/>
                </a:cxn>
                <a:cxn ang="0">
                  <a:pos x="connsiteX2" y="connsiteY2"/>
                </a:cxn>
              </a:cxnLst>
              <a:rect l="l" t="t" r="r" b="b"/>
              <a:pathLst>
                <a:path w="3955756" h="4254664">
                  <a:moveTo>
                    <a:pt x="3759495" y="200332"/>
                  </a:moveTo>
                  <a:cubicBezTo>
                    <a:pt x="3271894" y="889854"/>
                    <a:pt x="2522144" y="1549741"/>
                    <a:pt x="1526146" y="2050507"/>
                  </a:cubicBezTo>
                  <a:cubicBezTo>
                    <a:pt x="650983" y="2490473"/>
                    <a:pt x="281609" y="3273993"/>
                    <a:pt x="200332" y="4055859"/>
                  </a:cubicBezTo>
                </a:path>
              </a:pathLst>
            </a:custGeom>
            <a:noFill/>
            <a:ln w="298450" cap="flat">
              <a:solidFill>
                <a:srgbClr val="FFFFFF"/>
              </a:solidFill>
              <a:prstDash val="solid"/>
              <a:miter/>
            </a:ln>
          </p:spPr>
          <p:txBody>
            <a:bodyPr rtlCol="0" anchor="ctr"/>
            <a:lstStyle/>
            <a:p>
              <a:endParaRPr lang="ja-JP" altLang="en-US"/>
            </a:p>
          </p:txBody>
        </p:sp>
        <p:sp>
          <p:nvSpPr>
            <p:cNvPr id="15" name="Line_Vivid color">
              <a:extLst>
                <a:ext uri="{FF2B5EF4-FFF2-40B4-BE49-F238E27FC236}">
                  <a16:creationId xmlns:a16="http://schemas.microsoft.com/office/drawing/2014/main" id="{0B8FA173-8844-47EB-B0CE-FE4526BE7009}"/>
                </a:ext>
              </a:extLst>
            </p:cNvPr>
            <p:cNvSpPr/>
            <p:nvPr/>
          </p:nvSpPr>
          <p:spPr>
            <a:xfrm>
              <a:off x="11687099" y="636165"/>
              <a:ext cx="1017558" cy="1780727"/>
            </a:xfrm>
            <a:custGeom>
              <a:avLst/>
              <a:gdLst>
                <a:gd name="connsiteX0" fmla="*/ 821297 w 1017557"/>
                <a:gd name="connsiteY0" fmla="*/ 200332 h 1780726"/>
                <a:gd name="connsiteX1" fmla="*/ 200332 w 1017557"/>
                <a:gd name="connsiteY1" fmla="*/ 1580395 h 1780726"/>
              </a:gdLst>
              <a:ahLst/>
              <a:cxnLst>
                <a:cxn ang="0">
                  <a:pos x="connsiteX0" y="connsiteY0"/>
                </a:cxn>
                <a:cxn ang="0">
                  <a:pos x="connsiteX1" y="connsiteY1"/>
                </a:cxn>
              </a:cxnLst>
              <a:rect l="l" t="t" r="r" b="b"/>
              <a:pathLst>
                <a:path w="1017557" h="1780726">
                  <a:moveTo>
                    <a:pt x="821297" y="200332"/>
                  </a:moveTo>
                  <a:cubicBezTo>
                    <a:pt x="733977" y="647866"/>
                    <a:pt x="525378" y="1120649"/>
                    <a:pt x="200332" y="1580395"/>
                  </a:cubicBezTo>
                </a:path>
              </a:pathLst>
            </a:custGeom>
            <a:noFill/>
            <a:ln w="298450" cap="flat">
              <a:solidFill>
                <a:srgbClr val="17993A"/>
              </a:solidFill>
              <a:prstDash val="solid"/>
              <a:miter/>
            </a:ln>
          </p:spPr>
          <p:txBody>
            <a:bodyPr rtlCol="0" anchor="ctr"/>
            <a:lstStyle/>
            <a:p>
              <a:endParaRPr lang="ja-JP" altLang="en-US"/>
            </a:p>
          </p:txBody>
        </p:sp>
      </p:grpSp>
      <p:sp>
        <p:nvSpPr>
          <p:cNvPr id="14" name="Page　number">
            <a:extLst>
              <a:ext uri="{FF2B5EF4-FFF2-40B4-BE49-F238E27FC236}">
                <a16:creationId xmlns:a16="http://schemas.microsoft.com/office/drawing/2014/main" id="{DD88B54E-775A-4678-B5A5-6FBB913321C8}"/>
              </a:ext>
            </a:extLst>
          </p:cNvPr>
          <p:cNvSpPr txBox="1">
            <a:spLocks/>
          </p:cNvSpPr>
          <p:nvPr userDrawn="1"/>
        </p:nvSpPr>
        <p:spPr>
          <a:xfrm>
            <a:off x="11368240" y="6283733"/>
            <a:ext cx="554732"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8985B4C-CAF3-40DB-91A6-13785EE6630D}" type="slidenum">
              <a:rPr kumimoji="1" lang="ja-JP" altLang="en-US" sz="1600" kern="1200" smtClean="0">
                <a:solidFill>
                  <a:schemeClr val="bg1"/>
                </a:solidFill>
                <a:latin typeface="+mj-lt"/>
                <a:ea typeface="+mn-ea"/>
                <a:cs typeface="+mn-cs"/>
              </a:rPr>
              <a:pPr/>
              <a:t>‹#›</a:t>
            </a:fld>
            <a:endParaRPr kumimoji="1" lang="ja-JP" altLang="en-US" sz="1600" kern="1200" dirty="0">
              <a:solidFill>
                <a:schemeClr val="bg1"/>
              </a:solidFill>
              <a:latin typeface="+mj-lt"/>
              <a:ea typeface="+mn-ea"/>
              <a:cs typeface="+mn-cs"/>
            </a:endParaRPr>
          </a:p>
        </p:txBody>
      </p:sp>
      <p:pic>
        <p:nvPicPr>
          <p:cNvPr id="48" name="Copyright">
            <a:extLst>
              <a:ext uri="{FF2B5EF4-FFF2-40B4-BE49-F238E27FC236}">
                <a16:creationId xmlns:a16="http://schemas.microsoft.com/office/drawing/2014/main" id="{9D273EF4-B0BB-4399-8B87-7B99C254D80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34538" y="6466297"/>
            <a:ext cx="882000" cy="115883"/>
          </a:xfrm>
          <a:prstGeom prst="rect">
            <a:avLst/>
          </a:prstGeom>
        </p:spPr>
      </p:pic>
      <p:sp>
        <p:nvSpPr>
          <p:cNvPr id="29" name="Image">
            <a:extLst>
              <a:ext uri="{FF2B5EF4-FFF2-40B4-BE49-F238E27FC236}">
                <a16:creationId xmlns:a16="http://schemas.microsoft.com/office/drawing/2014/main" id="{10E1541B-5A84-43BE-A316-A370D5972E4C}"/>
              </a:ext>
            </a:extLst>
          </p:cNvPr>
          <p:cNvSpPr>
            <a:spLocks noGrp="1"/>
          </p:cNvSpPr>
          <p:nvPr>
            <p:ph type="pic" sz="quarter" idx="28" hasCustomPrompt="1"/>
          </p:nvPr>
        </p:nvSpPr>
        <p:spPr>
          <a:xfrm>
            <a:off x="6074729" y="956563"/>
            <a:ext cx="4783771" cy="4783770"/>
          </a:xfrm>
          <a:prstGeom prst="ellipse">
            <a:avLst/>
          </a:prstGeom>
          <a:solidFill>
            <a:schemeClr val="bg2">
              <a:lumMod val="20000"/>
              <a:lumOff val="80000"/>
            </a:schemeClr>
          </a:solidFill>
        </p:spPr>
        <p:txBody>
          <a:bodyPr>
            <a:normAutofit/>
          </a:bodyPr>
          <a:lstStyle>
            <a:lvl1pPr marL="0" indent="0" algn="ctr">
              <a:buNone/>
              <a:defRPr sz="2000"/>
            </a:lvl1pPr>
          </a:lstStyle>
          <a:p>
            <a:r>
              <a:rPr kumimoji="1" lang="ja-JP" altLang="en-US" dirty="0"/>
              <a:t>クリックして画像を挿入</a:t>
            </a:r>
          </a:p>
        </p:txBody>
      </p:sp>
      <p:sp>
        <p:nvSpPr>
          <p:cNvPr id="32" name="Text">
            <a:extLst>
              <a:ext uri="{FF2B5EF4-FFF2-40B4-BE49-F238E27FC236}">
                <a16:creationId xmlns:a16="http://schemas.microsoft.com/office/drawing/2014/main" id="{FC74D012-F774-4ECB-9299-5C06655256C4}"/>
              </a:ext>
            </a:extLst>
          </p:cNvPr>
          <p:cNvSpPr>
            <a:spLocks noGrp="1"/>
          </p:cNvSpPr>
          <p:nvPr>
            <p:ph type="body" sz="quarter" idx="30"/>
          </p:nvPr>
        </p:nvSpPr>
        <p:spPr>
          <a:xfrm>
            <a:off x="992188" y="1457325"/>
            <a:ext cx="4857069" cy="913070"/>
          </a:xfrm>
        </p:spPr>
        <p:txBody>
          <a:bodyPr wrap="square">
            <a:spAutoFit/>
          </a:bodyPr>
          <a:lstStyle>
            <a:lvl1pPr marL="228600" indent="-228600">
              <a:buClr>
                <a:schemeClr val="accent1"/>
              </a:buClr>
              <a:buFont typeface="Wingdings" panose="05000000000000000000" pitchFamily="2" charset="2"/>
              <a:buChar char="n"/>
              <a:defRPr sz="1800">
                <a:solidFill>
                  <a:schemeClr val="bg1"/>
                </a:solidFill>
              </a:defRPr>
            </a:lvl1pPr>
            <a:lvl2pPr marL="685800" indent="-228600">
              <a:buClr>
                <a:schemeClr val="accent2"/>
              </a:buClr>
              <a:buFont typeface="Wingdings" panose="05000000000000000000" pitchFamily="2" charset="2"/>
              <a:buChar char="n"/>
              <a:defRPr sz="1600">
                <a:solidFill>
                  <a:schemeClr val="bg1"/>
                </a:solidFill>
              </a:defRPr>
            </a:lvl2pPr>
            <a:lvl3pPr marL="1143000" indent="-228600">
              <a:buClr>
                <a:schemeClr val="bg1"/>
              </a:buClr>
              <a:buFont typeface="Wingdings" panose="05000000000000000000" pitchFamily="2" charset="2"/>
              <a:buChar char="n"/>
              <a:defRPr sz="1400">
                <a:solidFill>
                  <a:schemeClr val="bg1"/>
                </a:solidFill>
              </a:defRPr>
            </a:lvl3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p:txBody>
      </p:sp>
      <p:sp>
        <p:nvSpPr>
          <p:cNvPr id="31" name="Title">
            <a:extLst>
              <a:ext uri="{FF2B5EF4-FFF2-40B4-BE49-F238E27FC236}">
                <a16:creationId xmlns:a16="http://schemas.microsoft.com/office/drawing/2014/main" id="{889D760C-DE97-4802-BF51-5687C117E475}"/>
              </a:ext>
            </a:extLst>
          </p:cNvPr>
          <p:cNvSpPr>
            <a:spLocks noGrp="1"/>
          </p:cNvSpPr>
          <p:nvPr>
            <p:ph type="title" hasCustomPrompt="1"/>
          </p:nvPr>
        </p:nvSpPr>
        <p:spPr>
          <a:xfrm>
            <a:off x="507999" y="556513"/>
            <a:ext cx="7881257" cy="457200"/>
          </a:xfrm>
        </p:spPr>
        <p:txBody>
          <a:bodyPr>
            <a:normAutofit/>
          </a:bodyPr>
          <a:lstStyle>
            <a:lvl1pPr>
              <a:defRPr kumimoji="1" lang="ja-JP" altLang="en-US" sz="2400" kern="1200" spc="100" baseline="0" dirty="0">
                <a:solidFill>
                  <a:schemeClr val="bg1"/>
                </a:solidFill>
                <a:latin typeface="+mj-ea"/>
                <a:ea typeface="+mj-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kumimoji="1" lang="ja-JP" altLang="en-US" dirty="0"/>
              <a:t>スライドタイトル</a:t>
            </a:r>
          </a:p>
        </p:txBody>
      </p:sp>
    </p:spTree>
    <p:extLst>
      <p:ext uri="{BB962C8B-B14F-4D97-AF65-F5344CB8AC3E}">
        <p14:creationId xmlns:p14="http://schemas.microsoft.com/office/powerpoint/2010/main" val="503162065"/>
      </p:ext>
    </p:extLst>
  </p:cSld>
  <p:clrMapOvr>
    <a:masterClrMapping/>
  </p:clrMapOvr>
  <p:extLst mod="1">
    <p:ext uri="{DCECCB84-F9BA-43D5-87BE-67443E8EF086}">
      <p15:sldGuideLst xmlns:p15="http://schemas.microsoft.com/office/powerpoint/2012/main">
        <p15:guide id="1" orient="horz" pos="3929" userDrawn="1">
          <p15:clr>
            <a:srgbClr val="9FCC3B"/>
          </p15:clr>
        </p15:guide>
        <p15:guide id="2" pos="529" userDrawn="1">
          <p15:clr>
            <a:srgbClr val="9FCC3B"/>
          </p15:clr>
        </p15:guide>
        <p15:guide id="3" pos="7151" userDrawn="1">
          <p15:clr>
            <a:srgbClr val="9FCC3B"/>
          </p15:clr>
        </p15:guide>
        <p15:guide id="4" pos="211" userDrawn="1">
          <p15:clr>
            <a:srgbClr val="9FCC3B"/>
          </p15:clr>
        </p15:guide>
        <p15:guide id="5" orient="horz" pos="663" userDrawn="1">
          <p15:clr>
            <a:srgbClr val="9FCC3B"/>
          </p15:clr>
        </p15:guide>
        <p15:guide id="6" pos="7469" userDrawn="1">
          <p15:clr>
            <a:srgbClr val="9FCC3B"/>
          </p15:clr>
        </p15:guide>
        <p15:guide id="7" orient="horz" pos="822" userDrawn="1">
          <p15:clr>
            <a:srgbClr val="9FCC3B"/>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0D0A7E9-FDFC-488A-9C5B-95916EEBF4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9B4FC7E-EF04-4B42-A910-8AACE316D4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578733A-3DAB-4766-822A-584FD8A3C1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1C8604-9E09-47D2-8173-FE6978457D17}" type="datetime1">
              <a:rPr kumimoji="1" lang="ja-JP" altLang="en-US" smtClean="0"/>
              <a:t>2022/5/10</a:t>
            </a:fld>
            <a:endParaRPr kumimoji="1" lang="ja-JP" altLang="en-US"/>
          </a:p>
        </p:txBody>
      </p:sp>
      <p:sp>
        <p:nvSpPr>
          <p:cNvPr id="5" name="フッター プレースホルダー 4">
            <a:extLst>
              <a:ext uri="{FF2B5EF4-FFF2-40B4-BE49-F238E27FC236}">
                <a16:creationId xmlns:a16="http://schemas.microsoft.com/office/drawing/2014/main" id="{EB2D1013-8487-456A-B0B6-4C0454CE2E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03CF1B4-941A-4DC8-B9D5-8945F8853B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985B4C-CAF3-40DB-91A6-13785EE6630D}" type="slidenum">
              <a:rPr kumimoji="1" lang="ja-JP" altLang="en-US" smtClean="0"/>
              <a:t>‹#›</a:t>
            </a:fld>
            <a:endParaRPr kumimoji="1" lang="ja-JP" altLang="en-US"/>
          </a:p>
        </p:txBody>
      </p:sp>
    </p:spTree>
    <p:extLst>
      <p:ext uri="{BB962C8B-B14F-4D97-AF65-F5344CB8AC3E}">
        <p14:creationId xmlns:p14="http://schemas.microsoft.com/office/powerpoint/2010/main" val="454192110"/>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7" r:id="rId6"/>
    <p:sldLayoutId id="2147483658" r:id="rId7"/>
    <p:sldLayoutId id="2147483659" r:id="rId8"/>
    <p:sldLayoutId id="2147483656" r:id="rId9"/>
  </p:sldLayoutIdLst>
  <p:hf hdr="0" ftr="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0D0A7E9-FDFC-488A-9C5B-95916EEBF4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9B4FC7E-EF04-4B42-A910-8AACE316D4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578733A-3DAB-4766-822A-584FD8A3C1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1C8604-9E09-47D2-8173-FE6978457D17}" type="datetime1">
              <a:rPr kumimoji="1" lang="ja-JP" altLang="en-US" smtClean="0"/>
              <a:t>2022/5/10</a:t>
            </a:fld>
            <a:endParaRPr kumimoji="1" lang="ja-JP" altLang="en-US"/>
          </a:p>
        </p:txBody>
      </p:sp>
      <p:sp>
        <p:nvSpPr>
          <p:cNvPr id="5" name="フッター プレースホルダー 4">
            <a:extLst>
              <a:ext uri="{FF2B5EF4-FFF2-40B4-BE49-F238E27FC236}">
                <a16:creationId xmlns:a16="http://schemas.microsoft.com/office/drawing/2014/main" id="{EB2D1013-8487-456A-B0B6-4C0454CE2E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03CF1B4-941A-4DC8-B9D5-8945F8853B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985B4C-CAF3-40DB-91A6-13785EE6630D}" type="slidenum">
              <a:rPr kumimoji="1" lang="ja-JP" altLang="en-US" smtClean="0"/>
              <a:t>‹#›</a:t>
            </a:fld>
            <a:endParaRPr kumimoji="1" lang="ja-JP" altLang="en-US"/>
          </a:p>
        </p:txBody>
      </p:sp>
    </p:spTree>
    <p:extLst>
      <p:ext uri="{BB962C8B-B14F-4D97-AF65-F5344CB8AC3E}">
        <p14:creationId xmlns:p14="http://schemas.microsoft.com/office/powerpoint/2010/main" val="51015357"/>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77" r:id="rId3"/>
    <p:sldLayoutId id="2147483679" r:id="rId4"/>
    <p:sldLayoutId id="2147483681" r:id="rId5"/>
    <p:sldLayoutId id="2147483683" r:id="rId6"/>
    <p:sldLayoutId id="2147483685" r:id="rId7"/>
    <p:sldLayoutId id="2147483687" r:id="rId8"/>
    <p:sldLayoutId id="2147483689" r:id="rId9"/>
  </p:sldLayoutIdLst>
  <p:hf hdr="0" ftr="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BE94853-CBA8-4F58-98EE-DACD87D5BC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42911CF-96B3-443A-9A04-889DAC097F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A2A46D5-22E2-4543-A041-5284EB26C4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5B7D94-FC7D-4191-B5C3-531B0CD181DF}" type="datetimeFigureOut">
              <a:rPr kumimoji="1" lang="ja-JP" altLang="en-US" smtClean="0"/>
              <a:t>2022/5/10</a:t>
            </a:fld>
            <a:endParaRPr kumimoji="1" lang="ja-JP" altLang="en-US"/>
          </a:p>
        </p:txBody>
      </p:sp>
      <p:sp>
        <p:nvSpPr>
          <p:cNvPr id="5" name="フッター プレースホルダー 4">
            <a:extLst>
              <a:ext uri="{FF2B5EF4-FFF2-40B4-BE49-F238E27FC236}">
                <a16:creationId xmlns:a16="http://schemas.microsoft.com/office/drawing/2014/main" id="{4502A2E5-F39D-4CA9-8CE9-6179A31CC7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3068A11E-1CC5-4DED-827F-1BAC84BFCF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EBD151-61D3-4CA9-9E75-4141C61FA057}" type="slidenum">
              <a:rPr kumimoji="1" lang="ja-JP" altLang="en-US" smtClean="0"/>
              <a:t>‹#›</a:t>
            </a:fld>
            <a:endParaRPr kumimoji="1" lang="ja-JP" altLang="en-US"/>
          </a:p>
        </p:txBody>
      </p:sp>
    </p:spTree>
    <p:extLst>
      <p:ext uri="{BB962C8B-B14F-4D97-AF65-F5344CB8AC3E}">
        <p14:creationId xmlns:p14="http://schemas.microsoft.com/office/powerpoint/2010/main" val="1643622978"/>
      </p:ext>
    </p:extLst>
  </p:cSld>
  <p:clrMap bg1="lt1" tx1="dk1" bg2="lt2" tx2="dk2" accent1="accent1" accent2="accent2" accent3="accent3" accent4="accent4" accent5="accent5" accent6="accent6" hlink="hlink" folHlink="folHlink"/>
  <p:sldLayoutIdLst>
    <p:sldLayoutId id="2147483692"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forms.gle/MXK9gW6jB6CkULg29" TargetMode="Externa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sv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cNvSpPr txBox="1"/>
          <p:nvPr/>
        </p:nvSpPr>
        <p:spPr>
          <a:xfrm>
            <a:off x="7226965" y="5914040"/>
            <a:ext cx="2632452" cy="553998"/>
          </a:xfrm>
          <a:prstGeom prst="rect">
            <a:avLst/>
          </a:prstGeom>
          <a:noFill/>
        </p:spPr>
        <p:txBody>
          <a:bodyPr wrap="none" rtlCol="0">
            <a:spAutoFit/>
          </a:bodyPr>
          <a:lstStyle/>
          <a:p>
            <a:r>
              <a:rPr lang="ja-JP" altLang="en-US" sz="1000" dirty="0" smtClean="0">
                <a:solidFill>
                  <a:schemeClr val="bg1"/>
                </a:solidFill>
              </a:rPr>
              <a:t>アンケートページが上手く開かない場合は</a:t>
            </a:r>
            <a:endParaRPr lang="en-US" altLang="ja-JP" sz="1000" dirty="0" smtClean="0">
              <a:solidFill>
                <a:schemeClr val="bg1"/>
              </a:solidFill>
            </a:endParaRPr>
          </a:p>
          <a:p>
            <a:r>
              <a:rPr lang="en-US" altLang="ja-JP" sz="1000" dirty="0" smtClean="0">
                <a:solidFill>
                  <a:schemeClr val="bg1"/>
                </a:solidFill>
              </a:rPr>
              <a:t>URL</a:t>
            </a:r>
            <a:r>
              <a:rPr lang="ja-JP" altLang="en-US" sz="1000" dirty="0" smtClean="0">
                <a:solidFill>
                  <a:schemeClr val="bg1"/>
                </a:solidFill>
              </a:rPr>
              <a:t>をコピーして検索</a:t>
            </a:r>
            <a:r>
              <a:rPr lang="en-US" altLang="ja-JP" sz="1000" dirty="0" smtClean="0">
                <a:solidFill>
                  <a:schemeClr val="bg1"/>
                </a:solidFill>
              </a:rPr>
              <a:t>box</a:t>
            </a:r>
            <a:r>
              <a:rPr lang="ja-JP" altLang="en-US" sz="1000" dirty="0" smtClean="0">
                <a:solidFill>
                  <a:schemeClr val="bg1"/>
                </a:solidFill>
              </a:rPr>
              <a:t>に入れてください</a:t>
            </a:r>
            <a:endParaRPr lang="en-US" altLang="ja-JP" sz="1000" dirty="0" smtClean="0">
              <a:solidFill>
                <a:schemeClr val="bg1"/>
              </a:solidFill>
            </a:endParaRPr>
          </a:p>
          <a:p>
            <a:r>
              <a:rPr kumimoji="0" lang="en-US" altLang="en-US" sz="1000" dirty="0">
                <a:solidFill>
                  <a:schemeClr val="bg1"/>
                </a:solidFill>
                <a:latin typeface="-apple-system"/>
                <a:hlinkClick r:id="rId2" tooltip="https://forms.gle/MXK9gW6jB6CkULg29"/>
              </a:rPr>
              <a:t>https://forms.gle/MXK9gW6jB6CkULg29</a:t>
            </a:r>
            <a:r>
              <a:rPr kumimoji="0" lang="en-US" altLang="en-US" sz="800" dirty="0">
                <a:solidFill>
                  <a:schemeClr val="bg1"/>
                </a:solidFill>
              </a:rPr>
              <a:t> </a:t>
            </a:r>
            <a:endParaRPr kumimoji="0" lang="en-US" altLang="en-US" dirty="0">
              <a:solidFill>
                <a:schemeClr val="bg1"/>
              </a:solidFill>
              <a:latin typeface="Arial" panose="020B0604020202020204" pitchFamily="34" charset="0"/>
            </a:endParaRPr>
          </a:p>
        </p:txBody>
      </p:sp>
      <p:grpSp>
        <p:nvGrpSpPr>
          <p:cNvPr id="4" name="Text"/>
          <p:cNvGrpSpPr/>
          <p:nvPr/>
        </p:nvGrpSpPr>
        <p:grpSpPr>
          <a:xfrm>
            <a:off x="1737599" y="3998131"/>
            <a:ext cx="9175566" cy="2272701"/>
            <a:chOff x="1737599" y="4201331"/>
            <a:chExt cx="9175566" cy="2272701"/>
          </a:xfrm>
        </p:grpSpPr>
        <p:sp>
          <p:nvSpPr>
            <p:cNvPr id="2" name="Arrow"/>
            <p:cNvSpPr/>
            <p:nvPr/>
          </p:nvSpPr>
          <p:spPr>
            <a:xfrm rot="13745100">
              <a:off x="6646113" y="5991383"/>
              <a:ext cx="480667" cy="484632"/>
            </a:xfrm>
            <a:prstGeom prst="rightArrow">
              <a:avLst>
                <a:gd name="adj1" fmla="val 56820"/>
                <a:gd name="adj2" fmla="val 5343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ine"/>
            <p:cNvSpPr/>
            <p:nvPr/>
          </p:nvSpPr>
          <p:spPr>
            <a:xfrm>
              <a:off x="1846439" y="5349124"/>
              <a:ext cx="8244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ine"/>
            <p:cNvSpPr/>
            <p:nvPr/>
          </p:nvSpPr>
          <p:spPr>
            <a:xfrm>
              <a:off x="6022446" y="4432460"/>
              <a:ext cx="172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cNvSpPr/>
            <p:nvPr/>
          </p:nvSpPr>
          <p:spPr>
            <a:xfrm>
              <a:off x="1737599" y="4201331"/>
              <a:ext cx="9175566" cy="2192908"/>
            </a:xfrm>
            <a:prstGeom prst="rect">
              <a:avLst/>
            </a:prstGeom>
          </p:spPr>
          <p:txBody>
            <a:bodyPr wrap="square">
              <a:spAutoFit/>
            </a:bodyPr>
            <a:lstStyle/>
            <a:p>
              <a:pPr>
                <a:lnSpc>
                  <a:spcPct val="130000"/>
                </a:lnSpc>
              </a:pPr>
              <a:r>
                <a:rPr lang="ja-JP" altLang="en-US" sz="1500" b="1" dirty="0">
                  <a:solidFill>
                    <a:schemeClr val="bg1"/>
                  </a:solidFill>
                  <a:latin typeface="游ゴシック" panose="020B0400000000000000" pitchFamily="50" charset="-128"/>
                  <a:ea typeface="游ゴシック" panose="020B0400000000000000" pitchFamily="50" charset="-128"/>
                </a:rPr>
                <a:t>「伝わる」を実現する使いやすいテンプレートを</a:t>
              </a:r>
              <a:r>
                <a:rPr lang="en-US" altLang="ja-JP" sz="1500" b="1" dirty="0">
                  <a:solidFill>
                    <a:schemeClr val="bg1"/>
                  </a:solidFill>
                  <a:ea typeface="游ゴシック" panose="020B0400000000000000" pitchFamily="50" charset="-128"/>
                </a:rPr>
                <a:t>12</a:t>
              </a:r>
              <a:r>
                <a:rPr lang="ja-JP" altLang="en-US" sz="1500" b="1" dirty="0">
                  <a:solidFill>
                    <a:schemeClr val="bg1"/>
                  </a:solidFill>
                  <a:latin typeface="游ゴシック" panose="020B0400000000000000" pitchFamily="50" charset="-128"/>
                  <a:ea typeface="游ゴシック" panose="020B0400000000000000" pitchFamily="50" charset="-128"/>
                </a:rPr>
                <a:t>のバリエーションでご用意。</a:t>
              </a:r>
              <a:endParaRPr lang="en-US" altLang="ja-JP" sz="15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1500" b="1" dirty="0">
                  <a:solidFill>
                    <a:schemeClr val="bg1"/>
                  </a:solidFill>
                  <a:latin typeface="游ゴシック" panose="020B0400000000000000" pitchFamily="50" charset="-128"/>
                  <a:ea typeface="游ゴシック" panose="020B0400000000000000" pitchFamily="50" charset="-128"/>
                </a:rPr>
                <a:t>デザインとルール、その他便利な設定を行っているので、</a:t>
              </a:r>
              <a:endParaRPr lang="en-US" altLang="ja-JP" sz="15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1500" b="1" dirty="0">
                  <a:solidFill>
                    <a:schemeClr val="bg1"/>
                  </a:solidFill>
                  <a:latin typeface="游ゴシック" panose="020B0400000000000000" pitchFamily="50" charset="-128"/>
                  <a:ea typeface="游ゴシック" panose="020B0400000000000000" pitchFamily="50" charset="-128"/>
                </a:rPr>
                <a:t>伝えたいことは何かを意識しながら内容を入れ込んでいくだけで簡単に資料が作成できます。</a:t>
              </a:r>
              <a:endParaRPr lang="en-US" altLang="ja-JP" sz="1500" b="1" dirty="0">
                <a:solidFill>
                  <a:schemeClr val="bg1"/>
                </a:solidFill>
                <a:latin typeface="游ゴシック" panose="020B0400000000000000" pitchFamily="50" charset="-128"/>
                <a:ea typeface="游ゴシック" panose="020B0400000000000000" pitchFamily="50" charset="-128"/>
              </a:endParaRPr>
            </a:p>
            <a:p>
              <a:pPr>
                <a:lnSpc>
                  <a:spcPct val="130000"/>
                </a:lnSpc>
                <a:buClr>
                  <a:schemeClr val="accent1"/>
                </a:buClr>
              </a:pPr>
              <a:r>
                <a:rPr lang="ja-JP" altLang="en-US" sz="1500" b="1" dirty="0">
                  <a:solidFill>
                    <a:schemeClr val="bg1"/>
                  </a:solidFill>
                  <a:latin typeface="游ゴシック" panose="020B0400000000000000" pitchFamily="50" charset="-128"/>
                  <a:ea typeface="游ゴシック" panose="020B0400000000000000" pitchFamily="50" charset="-128"/>
                </a:rPr>
                <a:t>あなたの伝えたいこと、伝えるシーンに合わせて活用し、</a:t>
              </a:r>
              <a:r>
                <a:rPr lang="en-US" altLang="ja-JP" sz="1500" b="1" dirty="0">
                  <a:solidFill>
                    <a:schemeClr val="bg1"/>
                  </a:solidFill>
                  <a:latin typeface="游ゴシック" panose="020B0400000000000000" pitchFamily="50" charset="-128"/>
                  <a:ea typeface="游ゴシック" panose="020B0400000000000000" pitchFamily="50" charset="-128"/>
                </a:rPr>
                <a:t>good presen!</a:t>
              </a:r>
              <a:r>
                <a:rPr lang="ja-JP" altLang="en-US" sz="1500" b="1" dirty="0">
                  <a:solidFill>
                    <a:schemeClr val="bg1"/>
                  </a:solidFill>
                  <a:latin typeface="游ゴシック" panose="020B0400000000000000" pitchFamily="50" charset="-128"/>
                  <a:ea typeface="游ゴシック" panose="020B0400000000000000" pitchFamily="50" charset="-128"/>
                </a:rPr>
                <a:t>を体感してみてください。</a:t>
              </a:r>
              <a:endParaRPr lang="en-US" altLang="ja-JP" sz="1500" b="1" dirty="0">
                <a:solidFill>
                  <a:schemeClr val="bg1"/>
                </a:solidFill>
                <a:latin typeface="游ゴシック" panose="020B0400000000000000" pitchFamily="50" charset="-128"/>
                <a:ea typeface="游ゴシック" panose="020B0400000000000000" pitchFamily="50" charset="-128"/>
              </a:endParaRPr>
            </a:p>
            <a:p>
              <a:pPr>
                <a:lnSpc>
                  <a:spcPct val="130000"/>
                </a:lnSpc>
                <a:buClr>
                  <a:schemeClr val="accent1"/>
                </a:buClr>
              </a:pPr>
              <a:endParaRPr lang="en-US" altLang="ja-JP" sz="1500" b="1" dirty="0">
                <a:solidFill>
                  <a:schemeClr val="bg1"/>
                </a:solidFill>
                <a:latin typeface="游ゴシック" panose="020B0400000000000000" pitchFamily="50" charset="-128"/>
                <a:ea typeface="游ゴシック" panose="020B0400000000000000" pitchFamily="50" charset="-128"/>
              </a:endParaRPr>
            </a:p>
            <a:p>
              <a:pPr>
                <a:lnSpc>
                  <a:spcPct val="130000"/>
                </a:lnSpc>
                <a:buClr>
                  <a:schemeClr val="accent1"/>
                </a:buClr>
              </a:pPr>
              <a:r>
                <a:rPr lang="ja-JP" altLang="en-US" sz="1500" b="1" dirty="0">
                  <a:solidFill>
                    <a:schemeClr val="bg1"/>
                  </a:solidFill>
                  <a:latin typeface="游ゴシック" panose="020B0400000000000000" pitchFamily="50" charset="-128"/>
                  <a:ea typeface="游ゴシック" panose="020B0400000000000000" pitchFamily="50" charset="-128"/>
                </a:rPr>
                <a:t>今後のサービス向上のために、使ってみた感想など、</a:t>
              </a:r>
              <a:r>
                <a:rPr lang="ja-JP" altLang="en-US" sz="1500" b="1" dirty="0">
                  <a:solidFill>
                    <a:schemeClr val="bg1"/>
                  </a:solidFill>
                  <a:latin typeface="游ゴシック" panose="020B0400000000000000" pitchFamily="50" charset="-128"/>
                  <a:ea typeface="游ゴシック" panose="020B0400000000000000" pitchFamily="50" charset="-128"/>
                  <a:hlinkClick r:id="rId2"/>
                </a:rPr>
                <a:t>アンケート</a:t>
              </a:r>
              <a:r>
                <a:rPr lang="ja-JP" altLang="en-US" sz="1500" b="1" dirty="0">
                  <a:solidFill>
                    <a:schemeClr val="bg1"/>
                  </a:solidFill>
                  <a:latin typeface="游ゴシック" panose="020B0400000000000000" pitchFamily="50" charset="-128"/>
                  <a:ea typeface="游ゴシック" panose="020B0400000000000000" pitchFamily="50" charset="-128"/>
                </a:rPr>
                <a:t>で教えていただけると大変嬉しいです。</a:t>
              </a:r>
              <a:endParaRPr lang="en-US" altLang="ja-JP" sz="1500" b="1" dirty="0">
                <a:solidFill>
                  <a:schemeClr val="bg1"/>
                </a:solidFill>
                <a:latin typeface="游ゴシック" panose="020B0400000000000000" pitchFamily="50" charset="-128"/>
                <a:ea typeface="游ゴシック" panose="020B0400000000000000" pitchFamily="50" charset="-128"/>
              </a:endParaRPr>
            </a:p>
            <a:p>
              <a:pPr>
                <a:lnSpc>
                  <a:spcPct val="130000"/>
                </a:lnSpc>
                <a:buClr>
                  <a:schemeClr val="accent1"/>
                </a:buClr>
              </a:pPr>
              <a:r>
                <a:rPr lang="ja-JP" altLang="en-US" sz="1500" b="1" dirty="0">
                  <a:solidFill>
                    <a:schemeClr val="bg1"/>
                  </a:solidFill>
                  <a:latin typeface="游ゴシック" panose="020B0400000000000000" pitchFamily="50" charset="-128"/>
                  <a:ea typeface="游ゴシック" panose="020B0400000000000000" pitchFamily="50" charset="-128"/>
                </a:rPr>
                <a:t>よろしくお願いいたします。</a:t>
              </a:r>
            </a:p>
          </p:txBody>
        </p:sp>
      </p:grpSp>
      <p:sp>
        <p:nvSpPr>
          <p:cNvPr id="11" name="Text">
            <a:extLst>
              <a:ext uri="{FF2B5EF4-FFF2-40B4-BE49-F238E27FC236}">
                <a16:creationId xmlns:a16="http://schemas.microsoft.com/office/drawing/2014/main" id="{D72A5DE7-31D7-4780-B338-9185FBD6BA83}"/>
              </a:ext>
            </a:extLst>
          </p:cNvPr>
          <p:cNvSpPr txBox="1"/>
          <p:nvPr/>
        </p:nvSpPr>
        <p:spPr>
          <a:xfrm>
            <a:off x="5076343" y="2192565"/>
            <a:ext cx="5032147" cy="1327223"/>
          </a:xfrm>
          <a:prstGeom prst="rect">
            <a:avLst/>
          </a:prstGeom>
          <a:noFill/>
        </p:spPr>
        <p:txBody>
          <a:bodyPr wrap="none" rtlCol="0">
            <a:spAutoFit/>
          </a:bodyPr>
          <a:lstStyle/>
          <a:p>
            <a:pPr>
              <a:lnSpc>
                <a:spcPct val="120000"/>
              </a:lnSpc>
              <a:spcBef>
                <a:spcPts val="1000"/>
              </a:spcBef>
            </a:pPr>
            <a:r>
              <a:rPr lang="ja-JP" altLang="en-US" b="1" dirty="0">
                <a:solidFill>
                  <a:schemeClr val="bg1"/>
                </a:solidFill>
                <a:latin typeface="游ゴシック" panose="020B0400000000000000" pitchFamily="50" charset="-128"/>
                <a:ea typeface="游ゴシック" panose="020B0400000000000000" pitchFamily="50" charset="-128"/>
              </a:rPr>
              <a:t>伝わるは、うれしい</a:t>
            </a:r>
          </a:p>
          <a:p>
            <a:pPr>
              <a:lnSpc>
                <a:spcPct val="120000"/>
              </a:lnSpc>
              <a:spcBef>
                <a:spcPts val="1000"/>
              </a:spcBef>
            </a:pPr>
            <a:r>
              <a:rPr lang="ja-JP" altLang="en-US" b="1" dirty="0">
                <a:solidFill>
                  <a:schemeClr val="bg1"/>
                </a:solidFill>
                <a:latin typeface="游ゴシック" panose="020B0400000000000000" pitchFamily="50" charset="-128"/>
                <a:ea typeface="游ゴシック" panose="020B0400000000000000" pitchFamily="50" charset="-128"/>
              </a:rPr>
              <a:t>伝わり方でこれからのお互いの関係性は変わる</a:t>
            </a:r>
          </a:p>
          <a:p>
            <a:pPr>
              <a:lnSpc>
                <a:spcPct val="120000"/>
              </a:lnSpc>
              <a:spcBef>
                <a:spcPts val="1000"/>
              </a:spcBef>
            </a:pPr>
            <a:r>
              <a:rPr lang="ja-JP" altLang="en-US" b="1" dirty="0">
                <a:solidFill>
                  <a:schemeClr val="bg1"/>
                </a:solidFill>
                <a:latin typeface="游ゴシック" panose="020B0400000000000000" pitchFamily="50" charset="-128"/>
                <a:ea typeface="游ゴシック" panose="020B0400000000000000" pitchFamily="50" charset="-128"/>
              </a:rPr>
              <a:t>“</a:t>
            </a:r>
            <a:r>
              <a:rPr lang="en-US" altLang="ja-JP" b="1" dirty="0">
                <a:solidFill>
                  <a:schemeClr val="bg1"/>
                </a:solidFill>
                <a:latin typeface="游ゴシック" panose="020B0400000000000000" pitchFamily="50" charset="-128"/>
                <a:ea typeface="游ゴシック" panose="020B0400000000000000" pitchFamily="50" charset="-128"/>
              </a:rPr>
              <a:t>good presen</a:t>
            </a:r>
            <a:r>
              <a:rPr lang="ja-JP" altLang="en-US" b="1" dirty="0">
                <a:solidFill>
                  <a:schemeClr val="bg1"/>
                </a:solidFill>
                <a:latin typeface="游ゴシック" panose="020B0400000000000000" pitchFamily="50" charset="-128"/>
                <a:ea typeface="游ゴシック" panose="020B0400000000000000" pitchFamily="50" charset="-128"/>
              </a:rPr>
              <a:t>！”をつくることが未来を広げる</a:t>
            </a:r>
            <a:endParaRPr lang="en-US" altLang="ja-JP" b="1" dirty="0">
              <a:solidFill>
                <a:schemeClr val="bg1"/>
              </a:solidFill>
              <a:latin typeface="游ゴシック" panose="020B0400000000000000" pitchFamily="50" charset="-128"/>
              <a:ea typeface="游ゴシック" panose="020B0400000000000000" pitchFamily="50" charset="-128"/>
            </a:endParaRPr>
          </a:p>
        </p:txBody>
      </p:sp>
      <p:sp>
        <p:nvSpPr>
          <p:cNvPr id="7" name="Message"/>
          <p:cNvSpPr txBox="1"/>
          <p:nvPr/>
        </p:nvSpPr>
        <p:spPr>
          <a:xfrm>
            <a:off x="5359864" y="500513"/>
            <a:ext cx="6288901" cy="1212640"/>
          </a:xfrm>
          <a:prstGeom prst="rect">
            <a:avLst/>
          </a:prstGeom>
          <a:noFill/>
        </p:spPr>
        <p:txBody>
          <a:bodyPr wrap="none" rtlCol="0">
            <a:spAutoFit/>
          </a:bodyPr>
          <a:lstStyle/>
          <a:p>
            <a:pPr>
              <a:lnSpc>
                <a:spcPct val="130000"/>
              </a:lnSpc>
            </a:pPr>
            <a:r>
              <a:rPr lang="ja-JP" altLang="en-US" sz="2800" b="1" dirty="0">
                <a:solidFill>
                  <a:schemeClr val="bg1"/>
                </a:solidFill>
                <a:latin typeface="游ゴシック" panose="020B0400000000000000" pitchFamily="50" charset="-128"/>
                <a:ea typeface="游ゴシック" panose="020B0400000000000000" pitchFamily="50" charset="-128"/>
              </a:rPr>
              <a:t>ダウンロードいただき</a:t>
            </a:r>
            <a:endParaRPr lang="en-US" altLang="ja-JP" sz="2800" b="1" dirty="0">
              <a:solidFill>
                <a:schemeClr val="bg1"/>
              </a:solidFill>
              <a:latin typeface="游ゴシック" panose="020B0400000000000000" pitchFamily="50" charset="-128"/>
              <a:ea typeface="游ゴシック" panose="020B0400000000000000" pitchFamily="50" charset="-128"/>
            </a:endParaRPr>
          </a:p>
          <a:p>
            <a:pPr>
              <a:lnSpc>
                <a:spcPct val="130000"/>
              </a:lnSpc>
            </a:pPr>
            <a:r>
              <a:rPr lang="ja-JP" altLang="en-US" sz="2800" b="1" dirty="0">
                <a:solidFill>
                  <a:schemeClr val="bg1"/>
                </a:solidFill>
                <a:latin typeface="游ゴシック" panose="020B0400000000000000" pitchFamily="50" charset="-128"/>
                <a:ea typeface="游ゴシック" panose="020B0400000000000000" pitchFamily="50" charset="-128"/>
              </a:rPr>
              <a:t>　　　　　　ありがとうございます！</a:t>
            </a:r>
            <a:endParaRPr lang="en-US" sz="28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437091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0059" y="2341225"/>
            <a:ext cx="4480000" cy="2520000"/>
          </a:xfrm>
          <a:prstGeom prst="rect">
            <a:avLst/>
          </a:prstGeom>
          <a:ln>
            <a:solidFill>
              <a:schemeClr val="accent2"/>
            </a:solidFill>
          </a:ln>
        </p:spPr>
      </p:pic>
      <p:sp>
        <p:nvSpPr>
          <p:cNvPr id="4" name="Text"/>
          <p:cNvSpPr>
            <a:spLocks noGrp="1"/>
          </p:cNvSpPr>
          <p:nvPr>
            <p:ph type="body" sz="quarter" idx="30"/>
          </p:nvPr>
        </p:nvSpPr>
        <p:spPr>
          <a:xfrm>
            <a:off x="992189" y="1457325"/>
            <a:ext cx="5025153" cy="720903"/>
          </a:xfrm>
        </p:spPr>
        <p:txBody>
          <a:bodyPr/>
          <a:lstStyle/>
          <a:p>
            <a:r>
              <a:rPr lang="ja-JP" altLang="en-US" dirty="0"/>
              <a:t>背</a:t>
            </a:r>
            <a:r>
              <a:rPr lang="ja-JP" altLang="en-US" dirty="0" smtClean="0"/>
              <a:t>景</a:t>
            </a:r>
            <a:r>
              <a:rPr lang="en-US" altLang="ja-JP" dirty="0" smtClean="0"/>
              <a:t>2</a:t>
            </a:r>
            <a:r>
              <a:rPr lang="ja-JP" altLang="en-US" dirty="0" smtClean="0"/>
              <a:t>色</a:t>
            </a:r>
            <a:r>
              <a:rPr lang="ja-JP" altLang="en-US" dirty="0"/>
              <a:t>でプレゼンの切り替わりを</a:t>
            </a:r>
            <a:endParaRPr lang="en-US" altLang="ja-JP" dirty="0"/>
          </a:p>
          <a:p>
            <a:pPr marL="0" indent="0">
              <a:buNone/>
            </a:pPr>
            <a:r>
              <a:rPr lang="ja-JP" altLang="en-US" dirty="0"/>
              <a:t>　効果的に演出しても楽しいです</a:t>
            </a:r>
            <a:endParaRPr lang="en-US" dirty="0"/>
          </a:p>
        </p:txBody>
      </p:sp>
      <p:sp>
        <p:nvSpPr>
          <p:cNvPr id="6" name="Title"/>
          <p:cNvSpPr>
            <a:spLocks noGrp="1"/>
          </p:cNvSpPr>
          <p:nvPr>
            <p:ph type="title"/>
          </p:nvPr>
        </p:nvSpPr>
        <p:spPr/>
        <p:txBody>
          <a:bodyPr/>
          <a:lstStyle/>
          <a:p>
            <a:endParaRPr lang="en-US"/>
          </a:p>
        </p:txBody>
      </p:sp>
    </p:spTree>
    <p:extLst>
      <p:ext uri="{BB962C8B-B14F-4D97-AF65-F5344CB8AC3E}">
        <p14:creationId xmlns:p14="http://schemas.microsoft.com/office/powerpoint/2010/main" val="1242456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mage　space"/>
          <p:cNvSpPr>
            <a:spLocks noGrp="1"/>
          </p:cNvSpPr>
          <p:nvPr>
            <p:ph type="pic" sz="quarter" idx="28"/>
          </p:nvPr>
        </p:nvSpPr>
        <p:spPr/>
      </p:sp>
      <p:pic>
        <p:nvPicPr>
          <p:cNvPr id="6"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4288" y="2298207"/>
            <a:ext cx="4480000" cy="2520000"/>
          </a:xfrm>
          <a:prstGeom prst="rect">
            <a:avLst/>
          </a:prstGeom>
          <a:ln>
            <a:solidFill>
              <a:schemeClr val="accent2"/>
            </a:solidFill>
          </a:ln>
        </p:spPr>
      </p:pic>
      <p:sp>
        <p:nvSpPr>
          <p:cNvPr id="11" name="Text">
            <a:extLst>
              <a:ext uri="{FF2B5EF4-FFF2-40B4-BE49-F238E27FC236}">
                <a16:creationId xmlns:a16="http://schemas.microsoft.com/office/drawing/2014/main" id="{FA8B5FFC-B0EA-44CB-8BBB-B82EFD4FFF9F}"/>
              </a:ext>
            </a:extLst>
          </p:cNvPr>
          <p:cNvSpPr>
            <a:spLocks noGrp="1"/>
          </p:cNvSpPr>
          <p:nvPr>
            <p:ph type="body" sz="quarter" idx="30"/>
          </p:nvPr>
        </p:nvSpPr>
        <p:spPr>
          <a:xfrm>
            <a:off x="992188" y="1457325"/>
            <a:ext cx="4857069" cy="371320"/>
          </a:xfrm>
        </p:spPr>
        <p:txBody>
          <a:bodyPr/>
          <a:lstStyle/>
          <a:p>
            <a:r>
              <a:rPr kumimoji="1" lang="ja-JP" altLang="en-US" dirty="0"/>
              <a:t>画像もオシャレに</a:t>
            </a:r>
          </a:p>
        </p:txBody>
      </p:sp>
      <p:sp>
        <p:nvSpPr>
          <p:cNvPr id="9" name="Title">
            <a:extLst>
              <a:ext uri="{FF2B5EF4-FFF2-40B4-BE49-F238E27FC236}">
                <a16:creationId xmlns:a16="http://schemas.microsoft.com/office/drawing/2014/main" id="{9E82B692-0238-4EBD-9444-38EF0D28456F}"/>
              </a:ext>
            </a:extLst>
          </p:cNvPr>
          <p:cNvSpPr>
            <a:spLocks noGrp="1"/>
          </p:cNvSpPr>
          <p:nvPr>
            <p:ph type="title"/>
          </p:nvPr>
        </p:nvSpPr>
        <p:spPr/>
        <p:txBody>
          <a:bodyPr/>
          <a:lstStyle/>
          <a:p>
            <a:endParaRPr kumimoji="1" lang="ja-JP" altLang="en-US" dirty="0"/>
          </a:p>
        </p:txBody>
      </p:sp>
    </p:spTree>
    <p:extLst>
      <p:ext uri="{BB962C8B-B14F-4D97-AF65-F5344CB8AC3E}">
        <p14:creationId xmlns:p14="http://schemas.microsoft.com/office/powerpoint/2010/main" val="36295758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Name"/>
          <p:cNvSpPr>
            <a:spLocks noGrp="1"/>
          </p:cNvSpPr>
          <p:nvPr>
            <p:ph type="body" sz="quarter" idx="11"/>
          </p:nvPr>
        </p:nvSpPr>
        <p:spPr/>
        <p:txBody>
          <a:bodyPr/>
          <a:lstStyle/>
          <a:p>
            <a:endParaRPr lang="en-US"/>
          </a:p>
        </p:txBody>
      </p:sp>
      <p:sp>
        <p:nvSpPr>
          <p:cNvPr id="18" name="Belong"/>
          <p:cNvSpPr>
            <a:spLocks noGrp="1"/>
          </p:cNvSpPr>
          <p:nvPr>
            <p:ph type="body" sz="quarter" idx="10"/>
          </p:nvPr>
        </p:nvSpPr>
        <p:spPr/>
        <p:txBody>
          <a:bodyPr/>
          <a:lstStyle/>
          <a:p>
            <a:endParaRPr lang="en-US"/>
          </a:p>
        </p:txBody>
      </p:sp>
      <p:sp>
        <p:nvSpPr>
          <p:cNvPr id="5" name="Date">
            <a:extLst>
              <a:ext uri="{FF2B5EF4-FFF2-40B4-BE49-F238E27FC236}">
                <a16:creationId xmlns:a16="http://schemas.microsoft.com/office/drawing/2014/main" id="{4D8CEA7E-90D5-4427-AC1F-BB54BEF6ECD9}"/>
              </a:ext>
            </a:extLst>
          </p:cNvPr>
          <p:cNvSpPr>
            <a:spLocks noGrp="1"/>
          </p:cNvSpPr>
          <p:nvPr>
            <p:ph type="dt" sz="half" idx="2"/>
          </p:nvPr>
        </p:nvSpPr>
        <p:spPr/>
        <p:txBody>
          <a:bodyPr/>
          <a:lstStyle/>
          <a:p>
            <a:fld id="{1B265138-C33F-4C35-BA43-0AD8DBD8FC4D}" type="datetime1">
              <a:rPr lang="ja-JP" altLang="en-US" smtClean="0"/>
              <a:pPr/>
              <a:t>2022/5/10</a:t>
            </a:fld>
            <a:endParaRPr lang="ja-JP" altLang="en-US" dirty="0"/>
          </a:p>
        </p:txBody>
      </p:sp>
      <p:sp>
        <p:nvSpPr>
          <p:cNvPr id="4" name="Title">
            <a:extLst>
              <a:ext uri="{FF2B5EF4-FFF2-40B4-BE49-F238E27FC236}">
                <a16:creationId xmlns:a16="http://schemas.microsoft.com/office/drawing/2014/main" id="{A919ABBB-77A7-4353-8DFA-241E6B7ABADF}"/>
              </a:ext>
            </a:extLst>
          </p:cNvPr>
          <p:cNvSpPr>
            <a:spLocks noGrp="1"/>
          </p:cNvSpPr>
          <p:nvPr>
            <p:ph type="title"/>
          </p:nvPr>
        </p:nvSpPr>
        <p:spPr/>
        <p:txBody>
          <a:bodyPr/>
          <a:lstStyle/>
          <a:p>
            <a:r>
              <a:rPr lang="ja-JP" altLang="en-US" dirty="0"/>
              <a:t>プレゼンテーション</a:t>
            </a:r>
            <a:r>
              <a:rPr lang="en-US" altLang="ja-JP" dirty="0"/>
              <a:t/>
            </a:r>
            <a:br>
              <a:rPr lang="en-US" altLang="ja-JP" dirty="0"/>
            </a:br>
            <a:r>
              <a:rPr lang="ja-JP" altLang="en-US" dirty="0"/>
              <a:t>タイトル</a:t>
            </a:r>
          </a:p>
        </p:txBody>
      </p:sp>
    </p:spTree>
    <p:extLst>
      <p:ext uri="{BB962C8B-B14F-4D97-AF65-F5344CB8AC3E}">
        <p14:creationId xmlns:p14="http://schemas.microsoft.com/office/powerpoint/2010/main" val="654180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hapter title6"/>
          <p:cNvSpPr>
            <a:spLocks noGrp="1"/>
          </p:cNvSpPr>
          <p:nvPr>
            <p:ph type="body" sz="quarter" idx="23"/>
          </p:nvPr>
        </p:nvSpPr>
        <p:spPr/>
        <p:txBody>
          <a:bodyPr/>
          <a:lstStyle/>
          <a:p>
            <a:endParaRPr lang="en-US"/>
          </a:p>
        </p:txBody>
      </p:sp>
      <p:sp>
        <p:nvSpPr>
          <p:cNvPr id="4" name="Chapter number6"/>
          <p:cNvSpPr>
            <a:spLocks noGrp="1"/>
          </p:cNvSpPr>
          <p:nvPr>
            <p:ph type="body" sz="quarter" idx="24"/>
          </p:nvPr>
        </p:nvSpPr>
        <p:spPr/>
        <p:txBody>
          <a:bodyPr/>
          <a:lstStyle/>
          <a:p>
            <a:r>
              <a:rPr lang="en-US" dirty="0"/>
              <a:t>06</a:t>
            </a:r>
          </a:p>
        </p:txBody>
      </p:sp>
      <p:sp>
        <p:nvSpPr>
          <p:cNvPr id="19" name="Chapter title5"/>
          <p:cNvSpPr>
            <a:spLocks noGrp="1"/>
          </p:cNvSpPr>
          <p:nvPr>
            <p:ph type="body" sz="quarter" idx="21"/>
          </p:nvPr>
        </p:nvSpPr>
        <p:spPr/>
        <p:txBody>
          <a:bodyPr/>
          <a:lstStyle/>
          <a:p>
            <a:endParaRPr lang="en-US"/>
          </a:p>
        </p:txBody>
      </p:sp>
      <p:sp>
        <p:nvSpPr>
          <p:cNvPr id="6" name="Chapter number5"/>
          <p:cNvSpPr>
            <a:spLocks noGrp="1"/>
          </p:cNvSpPr>
          <p:nvPr>
            <p:ph type="body" sz="quarter" idx="22"/>
          </p:nvPr>
        </p:nvSpPr>
        <p:spPr/>
        <p:txBody>
          <a:bodyPr/>
          <a:lstStyle/>
          <a:p>
            <a:r>
              <a:rPr lang="en-US" dirty="0"/>
              <a:t>05</a:t>
            </a:r>
          </a:p>
        </p:txBody>
      </p:sp>
      <p:sp>
        <p:nvSpPr>
          <p:cNvPr id="18" name="Chapter title4"/>
          <p:cNvSpPr>
            <a:spLocks noGrp="1"/>
          </p:cNvSpPr>
          <p:nvPr>
            <p:ph type="body" sz="quarter" idx="19"/>
          </p:nvPr>
        </p:nvSpPr>
        <p:spPr/>
        <p:txBody>
          <a:bodyPr/>
          <a:lstStyle/>
          <a:p>
            <a:endParaRPr lang="en-US"/>
          </a:p>
        </p:txBody>
      </p:sp>
      <p:sp>
        <p:nvSpPr>
          <p:cNvPr id="8" name="Chapter number4"/>
          <p:cNvSpPr>
            <a:spLocks noGrp="1"/>
          </p:cNvSpPr>
          <p:nvPr>
            <p:ph type="body" sz="quarter" idx="20"/>
          </p:nvPr>
        </p:nvSpPr>
        <p:spPr/>
        <p:txBody>
          <a:bodyPr/>
          <a:lstStyle/>
          <a:p>
            <a:r>
              <a:rPr lang="en-US" dirty="0"/>
              <a:t>04</a:t>
            </a:r>
          </a:p>
        </p:txBody>
      </p:sp>
      <p:sp>
        <p:nvSpPr>
          <p:cNvPr id="17" name="Chapter title3"/>
          <p:cNvSpPr>
            <a:spLocks noGrp="1"/>
          </p:cNvSpPr>
          <p:nvPr>
            <p:ph type="body" sz="quarter" idx="17"/>
          </p:nvPr>
        </p:nvSpPr>
        <p:spPr/>
        <p:txBody>
          <a:bodyPr/>
          <a:lstStyle/>
          <a:p>
            <a:endParaRPr lang="en-US"/>
          </a:p>
        </p:txBody>
      </p:sp>
      <p:sp>
        <p:nvSpPr>
          <p:cNvPr id="10" name="Chapter number3"/>
          <p:cNvSpPr>
            <a:spLocks noGrp="1"/>
          </p:cNvSpPr>
          <p:nvPr>
            <p:ph type="body" sz="quarter" idx="18"/>
          </p:nvPr>
        </p:nvSpPr>
        <p:spPr/>
        <p:txBody>
          <a:bodyPr/>
          <a:lstStyle/>
          <a:p>
            <a:r>
              <a:rPr lang="en-US" dirty="0"/>
              <a:t>03</a:t>
            </a:r>
          </a:p>
        </p:txBody>
      </p:sp>
      <p:sp>
        <p:nvSpPr>
          <p:cNvPr id="16" name="Chapter title2"/>
          <p:cNvSpPr>
            <a:spLocks noGrp="1"/>
          </p:cNvSpPr>
          <p:nvPr>
            <p:ph type="body" sz="quarter" idx="16"/>
          </p:nvPr>
        </p:nvSpPr>
        <p:spPr/>
        <p:txBody>
          <a:bodyPr/>
          <a:lstStyle/>
          <a:p>
            <a:endParaRPr lang="en-US"/>
          </a:p>
        </p:txBody>
      </p:sp>
      <p:sp>
        <p:nvSpPr>
          <p:cNvPr id="12" name="Chapter number2"/>
          <p:cNvSpPr>
            <a:spLocks noGrp="1"/>
          </p:cNvSpPr>
          <p:nvPr>
            <p:ph type="body" sz="quarter" idx="15"/>
          </p:nvPr>
        </p:nvSpPr>
        <p:spPr/>
        <p:txBody>
          <a:bodyPr/>
          <a:lstStyle/>
          <a:p>
            <a:r>
              <a:rPr lang="en-US" dirty="0"/>
              <a:t>02</a:t>
            </a:r>
          </a:p>
        </p:txBody>
      </p:sp>
      <p:sp>
        <p:nvSpPr>
          <p:cNvPr id="15" name="Chapter title1"/>
          <p:cNvSpPr>
            <a:spLocks noGrp="1"/>
          </p:cNvSpPr>
          <p:nvPr>
            <p:ph type="body" sz="quarter" idx="14"/>
          </p:nvPr>
        </p:nvSpPr>
        <p:spPr/>
        <p:txBody>
          <a:bodyPr/>
          <a:lstStyle/>
          <a:p>
            <a:endParaRPr lang="en-US" dirty="0"/>
          </a:p>
        </p:txBody>
      </p:sp>
      <p:sp>
        <p:nvSpPr>
          <p:cNvPr id="14" name="Chapter number1"/>
          <p:cNvSpPr>
            <a:spLocks noGrp="1"/>
          </p:cNvSpPr>
          <p:nvPr>
            <p:ph type="body" sz="quarter" idx="10"/>
          </p:nvPr>
        </p:nvSpPr>
        <p:spPr/>
        <p:txBody>
          <a:bodyPr/>
          <a:lstStyle/>
          <a:p>
            <a:r>
              <a:rPr lang="en-US" dirty="0"/>
              <a:t>01</a:t>
            </a:r>
          </a:p>
        </p:txBody>
      </p:sp>
    </p:spTree>
    <p:extLst>
      <p:ext uri="{BB962C8B-B14F-4D97-AF65-F5344CB8AC3E}">
        <p14:creationId xmlns:p14="http://schemas.microsoft.com/office/powerpoint/2010/main" val="14249247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apter title">
            <a:extLst>
              <a:ext uri="{FF2B5EF4-FFF2-40B4-BE49-F238E27FC236}">
                <a16:creationId xmlns:a16="http://schemas.microsoft.com/office/drawing/2014/main" id="{4D045758-D862-4E62-AB74-84BACE0D2850}"/>
              </a:ext>
            </a:extLst>
          </p:cNvPr>
          <p:cNvSpPr>
            <a:spLocks noGrp="1"/>
          </p:cNvSpPr>
          <p:nvPr>
            <p:ph type="title"/>
          </p:nvPr>
        </p:nvSpPr>
        <p:spPr>
          <a:xfrm>
            <a:off x="3302000" y="3497833"/>
            <a:ext cx="5588000" cy="463267"/>
          </a:xfrm>
        </p:spPr>
        <p:txBody>
          <a:bodyPr>
            <a:noAutofit/>
          </a:bodyPr>
          <a:lstStyle/>
          <a:p>
            <a:r>
              <a:rPr lang="en-US" altLang="ja-JP" dirty="0"/>
              <a:t>1</a:t>
            </a:r>
            <a:r>
              <a:rPr lang="ja-JP" altLang="en-US" dirty="0"/>
              <a:t>行推奨です</a:t>
            </a:r>
            <a:endParaRPr kumimoji="1" lang="ja-JP" altLang="en-US" dirty="0"/>
          </a:p>
        </p:txBody>
      </p:sp>
      <p:sp>
        <p:nvSpPr>
          <p:cNvPr id="7" name="Chapter number">
            <a:extLst>
              <a:ext uri="{FF2B5EF4-FFF2-40B4-BE49-F238E27FC236}">
                <a16:creationId xmlns:a16="http://schemas.microsoft.com/office/drawing/2014/main" id="{836715F3-EFB0-4518-8D04-F820DEE7D6E5}"/>
              </a:ext>
            </a:extLst>
          </p:cNvPr>
          <p:cNvSpPr>
            <a:spLocks noGrp="1"/>
          </p:cNvSpPr>
          <p:nvPr>
            <p:ph type="body" sz="quarter" idx="10"/>
          </p:nvPr>
        </p:nvSpPr>
        <p:spPr/>
        <p:txBody>
          <a:bodyPr>
            <a:noAutofit/>
          </a:bodyPr>
          <a:lstStyle/>
          <a:p>
            <a:r>
              <a:rPr kumimoji="1" lang="en-US" altLang="ja-JP" dirty="0"/>
              <a:t>Chapter 1</a:t>
            </a:r>
            <a:endParaRPr kumimoji="1" lang="ja-JP" altLang="en-US" dirty="0"/>
          </a:p>
        </p:txBody>
      </p:sp>
    </p:spTree>
    <p:extLst>
      <p:ext uri="{BB962C8B-B14F-4D97-AF65-F5344CB8AC3E}">
        <p14:creationId xmlns:p14="http://schemas.microsoft.com/office/powerpoint/2010/main" val="11329593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apter title">
            <a:extLst>
              <a:ext uri="{FF2B5EF4-FFF2-40B4-BE49-F238E27FC236}">
                <a16:creationId xmlns:a16="http://schemas.microsoft.com/office/drawing/2014/main" id="{322351DB-79AD-40B1-8911-1642D090B297}"/>
              </a:ext>
            </a:extLst>
          </p:cNvPr>
          <p:cNvSpPr>
            <a:spLocks noGrp="1"/>
          </p:cNvSpPr>
          <p:nvPr>
            <p:ph type="title"/>
          </p:nvPr>
        </p:nvSpPr>
        <p:spPr/>
        <p:txBody>
          <a:bodyPr/>
          <a:lstStyle/>
          <a:p>
            <a:endParaRPr kumimoji="1" lang="ja-JP" altLang="en-US"/>
          </a:p>
        </p:txBody>
      </p:sp>
      <p:sp>
        <p:nvSpPr>
          <p:cNvPr id="3" name="Chapter number">
            <a:extLst>
              <a:ext uri="{FF2B5EF4-FFF2-40B4-BE49-F238E27FC236}">
                <a16:creationId xmlns:a16="http://schemas.microsoft.com/office/drawing/2014/main" id="{2D61ABAF-B5B6-455D-9C5A-8E8F471282AA}"/>
              </a:ext>
            </a:extLst>
          </p:cNvPr>
          <p:cNvSpPr>
            <a:spLocks noGrp="1"/>
          </p:cNvSpPr>
          <p:nvPr>
            <p:ph type="body" sz="quarter" idx="10"/>
          </p:nvPr>
        </p:nvSpPr>
        <p:spPr/>
        <p:txBody>
          <a:bodyPr/>
          <a:lstStyle/>
          <a:p>
            <a:r>
              <a:rPr lang="en-US" altLang="ja-JP" dirty="0"/>
              <a:t>Chapter</a:t>
            </a:r>
            <a:r>
              <a:rPr lang="ja-JP" altLang="en-US" dirty="0"/>
              <a:t> </a:t>
            </a:r>
            <a:r>
              <a:rPr lang="en-US" altLang="ja-JP" dirty="0"/>
              <a:t>2</a:t>
            </a:r>
            <a:endParaRPr lang="ja-JP" altLang="en-US" dirty="0"/>
          </a:p>
        </p:txBody>
      </p:sp>
    </p:spTree>
    <p:extLst>
      <p:ext uri="{BB962C8B-B14F-4D97-AF65-F5344CB8AC3E}">
        <p14:creationId xmlns:p14="http://schemas.microsoft.com/office/powerpoint/2010/main" val="28167750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hapter title">
            <a:extLst>
              <a:ext uri="{FF2B5EF4-FFF2-40B4-BE49-F238E27FC236}">
                <a16:creationId xmlns:a16="http://schemas.microsoft.com/office/drawing/2014/main" id="{B5218E5B-5EAD-4339-8C23-7855BD956721}"/>
              </a:ext>
            </a:extLst>
          </p:cNvPr>
          <p:cNvSpPr>
            <a:spLocks noGrp="1"/>
          </p:cNvSpPr>
          <p:nvPr>
            <p:ph type="title"/>
          </p:nvPr>
        </p:nvSpPr>
        <p:spPr/>
        <p:txBody>
          <a:bodyPr/>
          <a:lstStyle/>
          <a:p>
            <a:endParaRPr kumimoji="1" lang="ja-JP" altLang="en-US"/>
          </a:p>
        </p:txBody>
      </p:sp>
      <p:sp>
        <p:nvSpPr>
          <p:cNvPr id="2" name="Chapter number">
            <a:extLst>
              <a:ext uri="{FF2B5EF4-FFF2-40B4-BE49-F238E27FC236}">
                <a16:creationId xmlns:a16="http://schemas.microsoft.com/office/drawing/2014/main" id="{B2F8D55E-EEB0-4009-BE64-2DA702496DE2}"/>
              </a:ext>
            </a:extLst>
          </p:cNvPr>
          <p:cNvSpPr>
            <a:spLocks noGrp="1"/>
          </p:cNvSpPr>
          <p:nvPr>
            <p:ph type="body" sz="quarter" idx="10"/>
          </p:nvPr>
        </p:nvSpPr>
        <p:spPr/>
        <p:txBody>
          <a:bodyPr/>
          <a:lstStyle/>
          <a:p>
            <a:r>
              <a:rPr lang="en-US" altLang="ja-JP"/>
              <a:t>Chapter 3</a:t>
            </a:r>
            <a:endParaRPr lang="ja-JP" altLang="en-US" dirty="0"/>
          </a:p>
        </p:txBody>
      </p:sp>
    </p:spTree>
    <p:extLst>
      <p:ext uri="{BB962C8B-B14F-4D97-AF65-F5344CB8AC3E}">
        <p14:creationId xmlns:p14="http://schemas.microsoft.com/office/powerpoint/2010/main" val="24049194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Image"/>
          <p:cNvGrpSpPr/>
          <p:nvPr/>
        </p:nvGrpSpPr>
        <p:grpSpPr>
          <a:xfrm>
            <a:off x="6640718" y="2650935"/>
            <a:ext cx="3826566" cy="1219547"/>
            <a:chOff x="5208102" y="2487749"/>
            <a:chExt cx="3826566" cy="1219547"/>
          </a:xfrm>
        </p:grpSpPr>
        <p:pic>
          <p:nvPicPr>
            <p:cNvPr id="13" name="Image"/>
            <p:cNvPicPr>
              <a:picLocks noChangeAspect="1"/>
            </p:cNvPicPr>
            <p:nvPr/>
          </p:nvPicPr>
          <p:blipFill rotWithShape="1">
            <a:blip r:embed="rId2"/>
            <a:srcRect l="574" t="-1" r="489" b="2276"/>
            <a:stretch/>
          </p:blipFill>
          <p:spPr>
            <a:xfrm>
              <a:off x="5208103" y="2487749"/>
              <a:ext cx="3826565" cy="1219547"/>
            </a:xfrm>
            <a:prstGeom prst="rect">
              <a:avLst/>
            </a:prstGeom>
            <a:ln>
              <a:solidFill>
                <a:schemeClr val="accent2"/>
              </a:solidFill>
            </a:ln>
          </p:spPr>
        </p:pic>
        <p:sp>
          <p:nvSpPr>
            <p:cNvPr id="14" name="Square"/>
            <p:cNvSpPr/>
            <p:nvPr/>
          </p:nvSpPr>
          <p:spPr>
            <a:xfrm>
              <a:off x="5208102" y="2515595"/>
              <a:ext cx="467141" cy="45620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
            <a:extLst>
              <a:ext uri="{FF2B5EF4-FFF2-40B4-BE49-F238E27FC236}">
                <a16:creationId xmlns:a16="http://schemas.microsoft.com/office/drawing/2014/main" id="{3A395AAB-2746-4FF9-B873-4C18CD0A2DE9}"/>
              </a:ext>
            </a:extLst>
          </p:cNvPr>
          <p:cNvSpPr>
            <a:spLocks noGrp="1"/>
          </p:cNvSpPr>
          <p:nvPr>
            <p:ph type="body" sz="quarter" idx="29"/>
          </p:nvPr>
        </p:nvSpPr>
        <p:spPr>
          <a:xfrm>
            <a:off x="839788" y="1304925"/>
            <a:ext cx="10512425" cy="1346010"/>
          </a:xfrm>
        </p:spPr>
        <p:txBody>
          <a:bodyPr/>
          <a:lstStyle/>
          <a:p>
            <a:r>
              <a:rPr kumimoji="1" lang="ja-JP" altLang="en-US" dirty="0">
                <a:latin typeface="游ゴシック" panose="020B0400000000000000" pitchFamily="50" charset="-128"/>
                <a:ea typeface="游ゴシック" panose="020B0400000000000000" pitchFamily="50" charset="-128"/>
              </a:rPr>
              <a:t>本文</a:t>
            </a:r>
            <a:r>
              <a:rPr kumimoji="1" lang="ja-JP" altLang="en-US" dirty="0" smtClean="0">
                <a:latin typeface="游ゴシック" panose="020B0400000000000000" pitchFamily="50" charset="-128"/>
                <a:ea typeface="游ゴシック" panose="020B0400000000000000" pitchFamily="50" charset="-128"/>
              </a:rPr>
              <a:t>は</a:t>
            </a:r>
            <a:r>
              <a:rPr kumimoji="1" lang="en-US" altLang="ja-JP" dirty="0" smtClean="0">
                <a:ea typeface="游ゴシック" panose="020B0400000000000000" pitchFamily="50" charset="-128"/>
              </a:rPr>
              <a:t>24pt</a:t>
            </a:r>
            <a:r>
              <a:rPr kumimoji="1" lang="ja-JP" altLang="en-US" dirty="0">
                <a:latin typeface="游ゴシック" panose="020B0400000000000000" pitchFamily="50" charset="-128"/>
                <a:ea typeface="游ゴシック" panose="020B0400000000000000" pitchFamily="50" charset="-128"/>
              </a:rPr>
              <a:t>で設定しています。</a:t>
            </a:r>
            <a:endParaRPr kumimoji="1"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白背景とカラー背景、用途に合わせて選んでください。</a:t>
            </a:r>
            <a:endParaRPr lang="en-US" altLang="ja-JP" dirty="0">
              <a:latin typeface="游ゴシック" panose="020B0400000000000000" pitchFamily="50" charset="-128"/>
              <a:ea typeface="游ゴシック" panose="020B0400000000000000" pitchFamily="50" charset="-128"/>
            </a:endParaRPr>
          </a:p>
          <a:p>
            <a:pPr lvl="0">
              <a:buClr>
                <a:srgbClr val="F2C0BB"/>
              </a:buClr>
            </a:pPr>
            <a:r>
              <a:rPr lang="ja-JP" altLang="en-US" dirty="0">
                <a:latin typeface="游ゴシック" panose="020B0400000000000000" pitchFamily="50" charset="-128"/>
                <a:ea typeface="游ゴシック" panose="020B0400000000000000" pitchFamily="50" charset="-128"/>
              </a:rPr>
              <a:t>箇条書の色は任意の色に変更できます。↓</a:t>
            </a:r>
            <a:endParaRPr lang="en-US" altLang="ja-JP" dirty="0">
              <a:latin typeface="游ゴシック" panose="020B0400000000000000" pitchFamily="50" charset="-128"/>
              <a:ea typeface="游ゴシック" panose="020B0400000000000000" pitchFamily="50" charset="-128"/>
            </a:endParaRPr>
          </a:p>
        </p:txBody>
      </p:sp>
      <p:sp>
        <p:nvSpPr>
          <p:cNvPr id="7" name="Title">
            <a:extLst>
              <a:ext uri="{FF2B5EF4-FFF2-40B4-BE49-F238E27FC236}">
                <a16:creationId xmlns:a16="http://schemas.microsoft.com/office/drawing/2014/main" id="{9C109564-6DBF-4AE0-9E16-BD3C37D32166}"/>
              </a:ext>
            </a:extLst>
          </p:cNvPr>
          <p:cNvSpPr>
            <a:spLocks noGrp="1"/>
          </p:cNvSpPr>
          <p:nvPr>
            <p:ph type="title"/>
          </p:nvPr>
        </p:nvSpPr>
        <p:spPr/>
        <p:txBody>
          <a:bodyPr>
            <a:noAutofit/>
          </a:bodyPr>
          <a:lstStyle/>
          <a:p>
            <a:r>
              <a:rPr kumimoji="1" lang="ja-JP" altLang="en-US" dirty="0"/>
              <a:t>タイトルは</a:t>
            </a:r>
            <a:r>
              <a:rPr kumimoji="1" lang="en-US" altLang="ja-JP" dirty="0"/>
              <a:t>15</a:t>
            </a:r>
            <a:r>
              <a:rPr kumimoji="1" lang="ja-JP" altLang="en-US" dirty="0"/>
              <a:t>文字以内がオススメ（</a:t>
            </a:r>
            <a:r>
              <a:rPr kumimoji="1" lang="en-US" altLang="ja-JP" dirty="0"/>
              <a:t>28pt</a:t>
            </a:r>
            <a:r>
              <a:rPr kumimoji="1" lang="ja-JP" altLang="en-US" dirty="0"/>
              <a:t>）</a:t>
            </a:r>
          </a:p>
        </p:txBody>
      </p:sp>
    </p:spTree>
    <p:extLst>
      <p:ext uri="{BB962C8B-B14F-4D97-AF65-F5344CB8AC3E}">
        <p14:creationId xmlns:p14="http://schemas.microsoft.com/office/powerpoint/2010/main" val="20058879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Image">
            <a:extLst>
              <a:ext uri="{FF2B5EF4-FFF2-40B4-BE49-F238E27FC236}">
                <a16:creationId xmlns:a16="http://schemas.microsoft.com/office/drawing/2014/main" id="{45BF0EBC-005B-401C-BA03-4FEBCC6EB696}"/>
              </a:ext>
            </a:extLst>
          </p:cNvPr>
          <p:cNvGrpSpPr/>
          <p:nvPr/>
        </p:nvGrpSpPr>
        <p:grpSpPr>
          <a:xfrm>
            <a:off x="6640718" y="2650935"/>
            <a:ext cx="3826566" cy="1219547"/>
            <a:chOff x="5208102" y="2487749"/>
            <a:chExt cx="3826566" cy="1219547"/>
          </a:xfrm>
        </p:grpSpPr>
        <p:pic>
          <p:nvPicPr>
            <p:cNvPr id="10" name="Image">
              <a:extLst>
                <a:ext uri="{FF2B5EF4-FFF2-40B4-BE49-F238E27FC236}">
                  <a16:creationId xmlns:a16="http://schemas.microsoft.com/office/drawing/2014/main" id="{3C964A37-2B29-43AB-8022-291F97BE766F}"/>
                </a:ext>
              </a:extLst>
            </p:cNvPr>
            <p:cNvPicPr>
              <a:picLocks noChangeAspect="1"/>
            </p:cNvPicPr>
            <p:nvPr/>
          </p:nvPicPr>
          <p:blipFill rotWithShape="1">
            <a:blip r:embed="rId2"/>
            <a:srcRect l="574" t="-1" r="489" b="2276"/>
            <a:stretch/>
          </p:blipFill>
          <p:spPr>
            <a:xfrm>
              <a:off x="5208103" y="2487749"/>
              <a:ext cx="3826565" cy="1219547"/>
            </a:xfrm>
            <a:prstGeom prst="rect">
              <a:avLst/>
            </a:prstGeom>
            <a:ln>
              <a:solidFill>
                <a:schemeClr val="accent2"/>
              </a:solidFill>
            </a:ln>
          </p:spPr>
        </p:pic>
        <p:sp>
          <p:nvSpPr>
            <p:cNvPr id="11" name="Square">
              <a:extLst>
                <a:ext uri="{FF2B5EF4-FFF2-40B4-BE49-F238E27FC236}">
                  <a16:creationId xmlns:a16="http://schemas.microsoft.com/office/drawing/2014/main" id="{98252B4D-5F3C-4246-B93F-7D1E0E6F342E}"/>
                </a:ext>
              </a:extLst>
            </p:cNvPr>
            <p:cNvSpPr/>
            <p:nvPr/>
          </p:nvSpPr>
          <p:spPr>
            <a:xfrm>
              <a:off x="5208102" y="2515595"/>
              <a:ext cx="467141" cy="45620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
            <a:extLst>
              <a:ext uri="{FF2B5EF4-FFF2-40B4-BE49-F238E27FC236}">
                <a16:creationId xmlns:a16="http://schemas.microsoft.com/office/drawing/2014/main" id="{AC9BF356-3822-4C07-A9D0-248430C5FC4F}"/>
              </a:ext>
            </a:extLst>
          </p:cNvPr>
          <p:cNvSpPr>
            <a:spLocks noGrp="1"/>
          </p:cNvSpPr>
          <p:nvPr>
            <p:ph type="body" sz="quarter" idx="29"/>
          </p:nvPr>
        </p:nvSpPr>
        <p:spPr>
          <a:xfrm>
            <a:off x="839788" y="1304925"/>
            <a:ext cx="10512425" cy="2727926"/>
          </a:xfrm>
        </p:spPr>
        <p:txBody>
          <a:bodyPr/>
          <a:lstStyle/>
          <a:p>
            <a:r>
              <a:rPr kumimoji="1" lang="ja-JP" altLang="en-US" dirty="0"/>
              <a:t>本文</a:t>
            </a:r>
            <a:r>
              <a:rPr kumimoji="1" lang="ja-JP" altLang="en-US" dirty="0" smtClean="0"/>
              <a:t>は</a:t>
            </a:r>
            <a:r>
              <a:rPr kumimoji="1" lang="en-US" altLang="ja-JP" dirty="0" smtClean="0"/>
              <a:t>24pt</a:t>
            </a:r>
            <a:r>
              <a:rPr kumimoji="1" lang="ja-JP" altLang="en-US" dirty="0"/>
              <a:t>で設定しています。</a:t>
            </a:r>
            <a:endParaRPr kumimoji="1" lang="en-US" altLang="ja-JP" dirty="0"/>
          </a:p>
          <a:p>
            <a:r>
              <a:rPr lang="ja-JP" altLang="en-US" dirty="0">
                <a:latin typeface="游ゴシック" panose="020B0400000000000000" pitchFamily="50" charset="-128"/>
                <a:ea typeface="游ゴシック" panose="020B0400000000000000" pitchFamily="50" charset="-128"/>
              </a:rPr>
              <a:t>白背景とカラー背景、用途に合わせて選んでください。</a:t>
            </a:r>
            <a:endParaRPr lang="en-US" altLang="ja-JP" dirty="0">
              <a:latin typeface="游ゴシック" panose="020B0400000000000000" pitchFamily="50" charset="-128"/>
              <a:ea typeface="游ゴシック" panose="020B0400000000000000" pitchFamily="50" charset="-128"/>
            </a:endParaRPr>
          </a:p>
          <a:p>
            <a:pPr lvl="0">
              <a:buClr>
                <a:srgbClr val="F2C0BB"/>
              </a:buClr>
            </a:pPr>
            <a:r>
              <a:rPr lang="ja-JP" altLang="en-US" dirty="0">
                <a:latin typeface="游ゴシック" panose="020B0400000000000000" pitchFamily="50" charset="-128"/>
                <a:ea typeface="游ゴシック" panose="020B0400000000000000" pitchFamily="50" charset="-128"/>
              </a:rPr>
              <a:t>箇条書の色は任意の色に変更できます。↓</a:t>
            </a:r>
            <a:endParaRPr lang="en-US" altLang="ja-JP" dirty="0">
              <a:latin typeface="游ゴシック" panose="020B0400000000000000" pitchFamily="50" charset="-128"/>
              <a:ea typeface="游ゴシック" panose="020B0400000000000000" pitchFamily="50" charset="-128"/>
            </a:endParaRPr>
          </a:p>
          <a:p>
            <a:endParaRPr lang="en-US" altLang="ja-JP" dirty="0">
              <a:latin typeface="游ゴシック" panose="020B0400000000000000" pitchFamily="50" charset="-128"/>
              <a:ea typeface="游ゴシック" panose="020B0400000000000000" pitchFamily="50" charset="-128"/>
            </a:endParaRPr>
          </a:p>
          <a:p>
            <a:pPr marL="0" indent="0">
              <a:buNone/>
            </a:pPr>
            <a:endParaRPr lang="en-US" altLang="ja-JP" dirty="0">
              <a:latin typeface="游ゴシック" panose="020B0400000000000000" pitchFamily="50" charset="-128"/>
              <a:ea typeface="游ゴシック" panose="020B0400000000000000" pitchFamily="50" charset="-128"/>
            </a:endParaRPr>
          </a:p>
          <a:p>
            <a:pPr marL="0" indent="0">
              <a:buNone/>
            </a:pPr>
            <a:endParaRPr kumimoji="1" lang="ja-JP" altLang="en-US" dirty="0"/>
          </a:p>
        </p:txBody>
      </p:sp>
      <p:sp>
        <p:nvSpPr>
          <p:cNvPr id="7" name="Title">
            <a:extLst>
              <a:ext uri="{FF2B5EF4-FFF2-40B4-BE49-F238E27FC236}">
                <a16:creationId xmlns:a16="http://schemas.microsoft.com/office/drawing/2014/main" id="{EDDCB538-BF1B-49A8-8E59-0BD3C6AB6419}"/>
              </a:ext>
            </a:extLst>
          </p:cNvPr>
          <p:cNvSpPr>
            <a:spLocks noGrp="1"/>
          </p:cNvSpPr>
          <p:nvPr>
            <p:ph type="title"/>
          </p:nvPr>
        </p:nvSpPr>
        <p:spPr/>
        <p:txBody>
          <a:bodyPr/>
          <a:lstStyle/>
          <a:p>
            <a:r>
              <a:rPr kumimoji="1" lang="ja-JP" altLang="en-US" dirty="0"/>
              <a:t>タイトルは</a:t>
            </a:r>
            <a:r>
              <a:rPr kumimoji="1" lang="en-US" altLang="ja-JP" dirty="0"/>
              <a:t>15</a:t>
            </a:r>
            <a:r>
              <a:rPr kumimoji="1" lang="ja-JP" altLang="en-US" dirty="0"/>
              <a:t>文字以内がオススメ（</a:t>
            </a:r>
            <a:r>
              <a:rPr kumimoji="1" lang="en-US" altLang="ja-JP" dirty="0"/>
              <a:t>28pt</a:t>
            </a:r>
            <a:r>
              <a:rPr kumimoji="1" lang="ja-JP" altLang="en-US" dirty="0"/>
              <a:t>）</a:t>
            </a:r>
          </a:p>
        </p:txBody>
      </p:sp>
    </p:spTree>
    <p:extLst>
      <p:ext uri="{BB962C8B-B14F-4D97-AF65-F5344CB8AC3E}">
        <p14:creationId xmlns:p14="http://schemas.microsoft.com/office/powerpoint/2010/main" val="31501877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367" y="2447143"/>
            <a:ext cx="4480000" cy="2520000"/>
          </a:xfrm>
          <a:prstGeom prst="rect">
            <a:avLst/>
          </a:prstGeom>
          <a:ln>
            <a:solidFill>
              <a:schemeClr val="accent2"/>
            </a:solidFill>
          </a:ln>
        </p:spPr>
      </p:pic>
      <p:sp>
        <p:nvSpPr>
          <p:cNvPr id="4" name="Text"/>
          <p:cNvSpPr>
            <a:spLocks noGrp="1"/>
          </p:cNvSpPr>
          <p:nvPr>
            <p:ph type="body" sz="quarter" idx="30"/>
          </p:nvPr>
        </p:nvSpPr>
        <p:spPr>
          <a:xfrm>
            <a:off x="839788" y="1457325"/>
            <a:ext cx="5319159" cy="885371"/>
          </a:xfrm>
        </p:spPr>
        <p:txBody>
          <a:bodyPr/>
          <a:lstStyle/>
          <a:p>
            <a:r>
              <a:rPr lang="ja-JP" altLang="en-US" dirty="0"/>
              <a:t>背</a:t>
            </a:r>
            <a:r>
              <a:rPr lang="ja-JP" altLang="en-US" dirty="0" smtClean="0"/>
              <a:t>景</a:t>
            </a:r>
            <a:r>
              <a:rPr lang="en-US" altLang="ja-JP" dirty="0" smtClean="0"/>
              <a:t>2</a:t>
            </a:r>
            <a:r>
              <a:rPr lang="ja-JP" altLang="en-US" dirty="0" smtClean="0"/>
              <a:t>色</a:t>
            </a:r>
            <a:r>
              <a:rPr lang="ja-JP" altLang="en-US" dirty="0"/>
              <a:t>でプレゼンの切り替わりを</a:t>
            </a:r>
            <a:endParaRPr lang="en-US" altLang="ja-JP" dirty="0"/>
          </a:p>
          <a:p>
            <a:pPr marL="0" indent="0">
              <a:buNone/>
            </a:pPr>
            <a:r>
              <a:rPr lang="ja-JP" altLang="en-US" dirty="0"/>
              <a:t>　効果的に演出しても楽しいです</a:t>
            </a:r>
            <a:endParaRPr lang="en-US" dirty="0"/>
          </a:p>
        </p:txBody>
      </p:sp>
      <p:sp>
        <p:nvSpPr>
          <p:cNvPr id="2" name="Title"/>
          <p:cNvSpPr>
            <a:spLocks noGrp="1"/>
          </p:cNvSpPr>
          <p:nvPr>
            <p:ph type="title"/>
          </p:nvPr>
        </p:nvSpPr>
        <p:spPr/>
        <p:txBody>
          <a:bodyPr/>
          <a:lstStyle/>
          <a:p>
            <a:endParaRPr lang="en-US" dirty="0"/>
          </a:p>
        </p:txBody>
      </p:sp>
    </p:spTree>
    <p:extLst>
      <p:ext uri="{BB962C8B-B14F-4D97-AF65-F5344CB8AC3E}">
        <p14:creationId xmlns:p14="http://schemas.microsoft.com/office/powerpoint/2010/main" val="22283462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Comment">
            <a:extLst>
              <a:ext uri="{FF2B5EF4-FFF2-40B4-BE49-F238E27FC236}">
                <a16:creationId xmlns:a16="http://schemas.microsoft.com/office/drawing/2014/main" id="{842183AA-D1CC-4511-BBDA-CA25081C1F11}"/>
              </a:ext>
            </a:extLst>
          </p:cNvPr>
          <p:cNvGrpSpPr/>
          <p:nvPr/>
        </p:nvGrpSpPr>
        <p:grpSpPr>
          <a:xfrm>
            <a:off x="8393921" y="1344768"/>
            <a:ext cx="3074036" cy="1144206"/>
            <a:chOff x="2546292" y="1383030"/>
            <a:chExt cx="3074036" cy="1144206"/>
          </a:xfrm>
          <a:solidFill>
            <a:schemeClr val="accent2"/>
          </a:solidFill>
        </p:grpSpPr>
        <p:sp>
          <p:nvSpPr>
            <p:cNvPr id="53" name="Comment bubble">
              <a:extLst>
                <a:ext uri="{FF2B5EF4-FFF2-40B4-BE49-F238E27FC236}">
                  <a16:creationId xmlns:a16="http://schemas.microsoft.com/office/drawing/2014/main" id="{D341C2B7-9772-420C-B5DB-2079AD5498EA}"/>
                </a:ext>
              </a:extLst>
            </p:cNvPr>
            <p:cNvSpPr/>
            <p:nvPr/>
          </p:nvSpPr>
          <p:spPr>
            <a:xfrm>
              <a:off x="2546292" y="1383030"/>
              <a:ext cx="3041180" cy="1144206"/>
            </a:xfrm>
            <a:custGeom>
              <a:avLst/>
              <a:gdLst>
                <a:gd name="connsiteX0" fmla="*/ 297691 w 1830596"/>
                <a:gd name="connsiteY0" fmla="*/ 0 h 837102"/>
                <a:gd name="connsiteX1" fmla="*/ 1773146 w 1830596"/>
                <a:gd name="connsiteY1" fmla="*/ 0 h 837102"/>
                <a:gd name="connsiteX2" fmla="*/ 1830596 w 1830596"/>
                <a:gd name="connsiteY2" fmla="*/ 57450 h 837102"/>
                <a:gd name="connsiteX3" fmla="*/ 1830596 w 1830596"/>
                <a:gd name="connsiteY3" fmla="*/ 779652 h 837102"/>
                <a:gd name="connsiteX4" fmla="*/ 1773146 w 1830596"/>
                <a:gd name="connsiteY4" fmla="*/ 837102 h 837102"/>
                <a:gd name="connsiteX5" fmla="*/ 297691 w 1830596"/>
                <a:gd name="connsiteY5" fmla="*/ 837102 h 837102"/>
                <a:gd name="connsiteX6" fmla="*/ 240241 w 1830596"/>
                <a:gd name="connsiteY6" fmla="*/ 779652 h 837102"/>
                <a:gd name="connsiteX7" fmla="*/ 240241 w 1830596"/>
                <a:gd name="connsiteY7" fmla="*/ 638173 h 837102"/>
                <a:gd name="connsiteX8" fmla="*/ 0 w 1830596"/>
                <a:gd name="connsiteY8" fmla="*/ 638173 h 837102"/>
                <a:gd name="connsiteX9" fmla="*/ 240241 w 1830596"/>
                <a:gd name="connsiteY9" fmla="*/ 442125 h 837102"/>
                <a:gd name="connsiteX10" fmla="*/ 240241 w 1830596"/>
                <a:gd name="connsiteY10" fmla="*/ 57450 h 837102"/>
                <a:gd name="connsiteX11" fmla="*/ 297691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297691" y="0"/>
                  </a:moveTo>
                  <a:lnTo>
                    <a:pt x="1773146" y="0"/>
                  </a:lnTo>
                  <a:cubicBezTo>
                    <a:pt x="1804875" y="0"/>
                    <a:pt x="1830596" y="25721"/>
                    <a:pt x="1830596" y="57450"/>
                  </a:cubicBezTo>
                  <a:lnTo>
                    <a:pt x="1830596" y="779652"/>
                  </a:lnTo>
                  <a:cubicBezTo>
                    <a:pt x="1830596" y="811381"/>
                    <a:pt x="1804875" y="837102"/>
                    <a:pt x="1773146" y="837102"/>
                  </a:cubicBezTo>
                  <a:lnTo>
                    <a:pt x="297691" y="837102"/>
                  </a:lnTo>
                  <a:cubicBezTo>
                    <a:pt x="265962" y="837102"/>
                    <a:pt x="240241" y="811381"/>
                    <a:pt x="240241" y="779652"/>
                  </a:cubicBezTo>
                  <a:lnTo>
                    <a:pt x="240241" y="638173"/>
                  </a:lnTo>
                  <a:lnTo>
                    <a:pt x="0" y="638173"/>
                  </a:lnTo>
                  <a:lnTo>
                    <a:pt x="240241" y="442125"/>
                  </a:lnTo>
                  <a:lnTo>
                    <a:pt x="240241" y="57450"/>
                  </a:lnTo>
                  <a:cubicBezTo>
                    <a:pt x="240241" y="25721"/>
                    <a:pt x="265962" y="0"/>
                    <a:pt x="29769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dirty="0">
                <a:solidFill>
                  <a:schemeClr val="bg1"/>
                </a:solidFill>
              </a:endParaRPr>
            </a:p>
          </p:txBody>
        </p:sp>
        <p:sp>
          <p:nvSpPr>
            <p:cNvPr id="54" name="Text">
              <a:extLst>
                <a:ext uri="{FF2B5EF4-FFF2-40B4-BE49-F238E27FC236}">
                  <a16:creationId xmlns:a16="http://schemas.microsoft.com/office/drawing/2014/main" id="{663230EE-1563-4728-B796-FB2E0E3BF171}"/>
                </a:ext>
              </a:extLst>
            </p:cNvPr>
            <p:cNvSpPr txBox="1"/>
            <p:nvPr/>
          </p:nvSpPr>
          <p:spPr>
            <a:xfrm flipH="1">
              <a:off x="2805851" y="1459530"/>
              <a:ext cx="2814477" cy="1015663"/>
            </a:xfrm>
            <a:prstGeom prst="rect">
              <a:avLst/>
            </a:prstGeom>
            <a:noFill/>
          </p:spPr>
          <p:txBody>
            <a:bodyPr wrap="square" rtlCol="0" anchor="ctr">
              <a:spAutoFit/>
            </a:bodyPr>
            <a:lstStyle/>
            <a:p>
              <a:pPr algn="ctr"/>
              <a:r>
                <a:rPr lang="ja-JP" altLang="en-US" sz="1200" b="1" dirty="0">
                  <a:solidFill>
                    <a:schemeClr val="bg1"/>
                  </a:solidFill>
                </a:rPr>
                <a:t>スクリーン用の方が</a:t>
              </a:r>
              <a:endParaRPr lang="en-US" altLang="ja-JP" sz="1200" b="1" dirty="0">
                <a:solidFill>
                  <a:schemeClr val="bg1"/>
                </a:solidFill>
              </a:endParaRPr>
            </a:p>
            <a:p>
              <a:pPr algn="ctr"/>
              <a:r>
                <a:rPr lang="ja-JP" altLang="en-US" sz="1200" b="1" dirty="0">
                  <a:solidFill>
                    <a:schemeClr val="bg1"/>
                  </a:solidFill>
                </a:rPr>
                <a:t>フォントサイズが大きく</a:t>
              </a:r>
              <a:endParaRPr lang="en-US" altLang="ja-JP" sz="1200" b="1" dirty="0">
                <a:solidFill>
                  <a:schemeClr val="bg1"/>
                </a:solidFill>
              </a:endParaRPr>
            </a:p>
            <a:p>
              <a:pPr algn="ctr"/>
              <a:r>
                <a:rPr lang="ja-JP" altLang="en-US" sz="1200" b="1" dirty="0">
                  <a:solidFill>
                    <a:schemeClr val="bg1"/>
                  </a:solidFill>
                </a:rPr>
                <a:t>設定されています</a:t>
              </a:r>
              <a:endParaRPr lang="en-US" altLang="ja-JP" sz="1200" b="1" dirty="0">
                <a:solidFill>
                  <a:schemeClr val="bg1"/>
                </a:solidFill>
              </a:endParaRPr>
            </a:p>
            <a:p>
              <a:pPr algn="ctr"/>
              <a:r>
                <a:rPr lang="ja-JP" altLang="en-US" sz="1200" b="1" dirty="0">
                  <a:solidFill>
                    <a:schemeClr val="bg1"/>
                  </a:solidFill>
                </a:rPr>
                <a:t>用途に合わせて選択してください</a:t>
              </a:r>
              <a:endParaRPr lang="en-US" altLang="ja-JP" sz="1200" b="1" dirty="0">
                <a:solidFill>
                  <a:schemeClr val="bg1"/>
                </a:solidFill>
              </a:endParaRPr>
            </a:p>
            <a:p>
              <a:pPr algn="ctr"/>
              <a:r>
                <a:rPr lang="ja-JP" altLang="en-US" sz="1200" b="1" dirty="0">
                  <a:solidFill>
                    <a:schemeClr val="bg1"/>
                  </a:solidFill>
                </a:rPr>
                <a:t>詳細は</a:t>
              </a:r>
              <a:r>
                <a:rPr lang="en-US" altLang="ja-JP" sz="1200" b="1" dirty="0">
                  <a:solidFill>
                    <a:schemeClr val="bg1"/>
                  </a:solidFill>
                </a:rPr>
                <a:t>p.27</a:t>
              </a:r>
              <a:r>
                <a:rPr lang="ja-JP" altLang="en-US" sz="1200" b="1" dirty="0">
                  <a:solidFill>
                    <a:schemeClr val="bg1"/>
                  </a:solidFill>
                </a:rPr>
                <a:t>へ</a:t>
              </a:r>
              <a:endParaRPr lang="en-US" altLang="ja-JP" sz="1200" b="1" dirty="0">
                <a:solidFill>
                  <a:schemeClr val="bg1"/>
                </a:solidFill>
              </a:endParaRPr>
            </a:p>
          </p:txBody>
        </p:sp>
      </p:grpSp>
      <p:sp>
        <p:nvSpPr>
          <p:cNvPr id="3" name="Chapter title6"/>
          <p:cNvSpPr>
            <a:spLocks noGrp="1"/>
          </p:cNvSpPr>
          <p:nvPr>
            <p:ph type="body" sz="quarter" idx="23"/>
          </p:nvPr>
        </p:nvSpPr>
        <p:spPr/>
        <p:txBody>
          <a:bodyPr/>
          <a:lstStyle/>
          <a:p>
            <a:r>
              <a:rPr lang="ja-JP" altLang="en-US"/>
              <a:t>背景画像の設定方法</a:t>
            </a:r>
            <a:endParaRPr lang="en-US" dirty="0"/>
          </a:p>
        </p:txBody>
      </p:sp>
      <p:sp>
        <p:nvSpPr>
          <p:cNvPr id="4" name="Chapter number6"/>
          <p:cNvSpPr>
            <a:spLocks noGrp="1"/>
          </p:cNvSpPr>
          <p:nvPr>
            <p:ph type="body" sz="quarter" idx="24"/>
          </p:nvPr>
        </p:nvSpPr>
        <p:spPr/>
        <p:txBody>
          <a:bodyPr/>
          <a:lstStyle/>
          <a:p>
            <a:r>
              <a:rPr lang="en-US"/>
              <a:t>06</a:t>
            </a:r>
            <a:endParaRPr lang="en-US" dirty="0"/>
          </a:p>
        </p:txBody>
      </p:sp>
      <p:sp>
        <p:nvSpPr>
          <p:cNvPr id="5" name="Chapter title5"/>
          <p:cNvSpPr>
            <a:spLocks noGrp="1"/>
          </p:cNvSpPr>
          <p:nvPr>
            <p:ph type="body" sz="quarter" idx="21"/>
          </p:nvPr>
        </p:nvSpPr>
        <p:spPr/>
        <p:txBody>
          <a:bodyPr/>
          <a:lstStyle/>
          <a:p>
            <a:r>
              <a:rPr lang="ja-JP" altLang="en-US"/>
              <a:t>オンライン用背景画像</a:t>
            </a:r>
            <a:endParaRPr lang="en-US" dirty="0"/>
          </a:p>
        </p:txBody>
      </p:sp>
      <p:sp>
        <p:nvSpPr>
          <p:cNvPr id="6" name="Chapter number5"/>
          <p:cNvSpPr>
            <a:spLocks noGrp="1"/>
          </p:cNvSpPr>
          <p:nvPr>
            <p:ph type="body" sz="quarter" idx="22"/>
          </p:nvPr>
        </p:nvSpPr>
        <p:spPr/>
        <p:txBody>
          <a:bodyPr/>
          <a:lstStyle/>
          <a:p>
            <a:r>
              <a:rPr lang="en-US"/>
              <a:t>05</a:t>
            </a:r>
            <a:endParaRPr lang="en-US" dirty="0"/>
          </a:p>
        </p:txBody>
      </p:sp>
      <p:sp>
        <p:nvSpPr>
          <p:cNvPr id="7" name="Chapter title4"/>
          <p:cNvSpPr>
            <a:spLocks noGrp="1"/>
          </p:cNvSpPr>
          <p:nvPr>
            <p:ph type="body" sz="quarter" idx="19"/>
          </p:nvPr>
        </p:nvSpPr>
        <p:spPr/>
        <p:txBody>
          <a:bodyPr/>
          <a:lstStyle/>
          <a:p>
            <a:r>
              <a:rPr lang="ja-JP" altLang="en-US"/>
              <a:t>活用マニュアル</a:t>
            </a:r>
            <a:endParaRPr lang="en-US" dirty="0"/>
          </a:p>
        </p:txBody>
      </p:sp>
      <p:sp>
        <p:nvSpPr>
          <p:cNvPr id="8" name="Chapter number4"/>
          <p:cNvSpPr>
            <a:spLocks noGrp="1"/>
          </p:cNvSpPr>
          <p:nvPr>
            <p:ph type="body" sz="quarter" idx="20"/>
          </p:nvPr>
        </p:nvSpPr>
        <p:spPr/>
        <p:txBody>
          <a:bodyPr/>
          <a:lstStyle/>
          <a:p>
            <a:r>
              <a:rPr lang="en-US"/>
              <a:t>04</a:t>
            </a:r>
            <a:endParaRPr lang="en-US" dirty="0"/>
          </a:p>
        </p:txBody>
      </p:sp>
      <p:sp>
        <p:nvSpPr>
          <p:cNvPr id="9" name="Chapter title3"/>
          <p:cNvSpPr>
            <a:spLocks noGrp="1"/>
          </p:cNvSpPr>
          <p:nvPr>
            <p:ph type="body" sz="quarter" idx="17"/>
          </p:nvPr>
        </p:nvSpPr>
        <p:spPr/>
        <p:txBody>
          <a:bodyPr/>
          <a:lstStyle/>
          <a:p>
            <a:r>
              <a:rPr lang="ja-JP" altLang="en-US"/>
              <a:t>サンプルパーツ</a:t>
            </a:r>
            <a:endParaRPr lang="en-US" dirty="0"/>
          </a:p>
        </p:txBody>
      </p:sp>
      <p:sp>
        <p:nvSpPr>
          <p:cNvPr id="10" name="Chapter number3"/>
          <p:cNvSpPr>
            <a:spLocks noGrp="1"/>
          </p:cNvSpPr>
          <p:nvPr>
            <p:ph type="body" sz="quarter" idx="18"/>
          </p:nvPr>
        </p:nvSpPr>
        <p:spPr/>
        <p:txBody>
          <a:bodyPr/>
          <a:lstStyle/>
          <a:p>
            <a:r>
              <a:rPr lang="en-US"/>
              <a:t>03</a:t>
            </a:r>
            <a:endParaRPr lang="en-US" dirty="0"/>
          </a:p>
        </p:txBody>
      </p:sp>
      <p:sp>
        <p:nvSpPr>
          <p:cNvPr id="11" name="Chapter title2"/>
          <p:cNvSpPr>
            <a:spLocks noGrp="1"/>
          </p:cNvSpPr>
          <p:nvPr>
            <p:ph type="body" sz="quarter" idx="16"/>
          </p:nvPr>
        </p:nvSpPr>
        <p:spPr/>
        <p:txBody>
          <a:bodyPr/>
          <a:lstStyle/>
          <a:p>
            <a:r>
              <a:rPr lang="ja-JP" altLang="en-US"/>
              <a:t>スクリーン用テンプレート</a:t>
            </a:r>
            <a:endParaRPr lang="en-US" dirty="0"/>
          </a:p>
        </p:txBody>
      </p:sp>
      <p:sp>
        <p:nvSpPr>
          <p:cNvPr id="12" name="Chapter number2"/>
          <p:cNvSpPr>
            <a:spLocks noGrp="1"/>
          </p:cNvSpPr>
          <p:nvPr>
            <p:ph type="body" sz="quarter" idx="15"/>
          </p:nvPr>
        </p:nvSpPr>
        <p:spPr/>
        <p:txBody>
          <a:bodyPr/>
          <a:lstStyle/>
          <a:p>
            <a:r>
              <a:rPr lang="en-US"/>
              <a:t>02</a:t>
            </a:r>
            <a:endParaRPr lang="en-US" dirty="0"/>
          </a:p>
        </p:txBody>
      </p:sp>
      <p:sp>
        <p:nvSpPr>
          <p:cNvPr id="13" name="Chapter title1"/>
          <p:cNvSpPr>
            <a:spLocks noGrp="1"/>
          </p:cNvSpPr>
          <p:nvPr>
            <p:ph type="body" sz="quarter" idx="14"/>
          </p:nvPr>
        </p:nvSpPr>
        <p:spPr/>
        <p:txBody>
          <a:bodyPr/>
          <a:lstStyle/>
          <a:p>
            <a:r>
              <a:rPr lang="ja-JP" altLang="en-US"/>
              <a:t>オンライン用テンプレート</a:t>
            </a:r>
            <a:endParaRPr lang="en-US" dirty="0"/>
          </a:p>
        </p:txBody>
      </p:sp>
      <p:sp>
        <p:nvSpPr>
          <p:cNvPr id="14" name="Chapter number1"/>
          <p:cNvSpPr>
            <a:spLocks noGrp="1"/>
          </p:cNvSpPr>
          <p:nvPr>
            <p:ph type="body" sz="quarter" idx="10"/>
          </p:nvPr>
        </p:nvSpPr>
        <p:spPr/>
        <p:txBody>
          <a:bodyPr/>
          <a:lstStyle/>
          <a:p>
            <a:r>
              <a:rPr lang="en-US"/>
              <a:t>01</a:t>
            </a:r>
            <a:endParaRPr lang="en-US" dirty="0"/>
          </a:p>
        </p:txBody>
      </p:sp>
    </p:spTree>
    <p:extLst>
      <p:ext uri="{BB962C8B-B14F-4D97-AF65-F5344CB8AC3E}">
        <p14:creationId xmlns:p14="http://schemas.microsoft.com/office/powerpoint/2010/main" val="905481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mage space"/>
          <p:cNvSpPr>
            <a:spLocks noGrp="1"/>
          </p:cNvSpPr>
          <p:nvPr>
            <p:ph type="pic" sz="quarter" idx="28"/>
          </p:nvPr>
        </p:nvSpPr>
        <p:spPr/>
      </p:sp>
      <p:pic>
        <p:nvPicPr>
          <p:cNvPr id="7"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4288" y="2298207"/>
            <a:ext cx="4480000" cy="2520000"/>
          </a:xfrm>
          <a:prstGeom prst="rect">
            <a:avLst/>
          </a:prstGeom>
          <a:ln>
            <a:solidFill>
              <a:schemeClr val="accent2"/>
            </a:solidFill>
          </a:ln>
        </p:spPr>
      </p:pic>
      <p:sp>
        <p:nvSpPr>
          <p:cNvPr id="11" name="Text">
            <a:extLst>
              <a:ext uri="{FF2B5EF4-FFF2-40B4-BE49-F238E27FC236}">
                <a16:creationId xmlns:a16="http://schemas.microsoft.com/office/drawing/2014/main" id="{FA8B5FFC-B0EA-44CB-8BBB-B82EFD4FFF9F}"/>
              </a:ext>
            </a:extLst>
          </p:cNvPr>
          <p:cNvSpPr>
            <a:spLocks noGrp="1"/>
          </p:cNvSpPr>
          <p:nvPr>
            <p:ph type="body" sz="quarter" idx="30"/>
          </p:nvPr>
        </p:nvSpPr>
        <p:spPr/>
        <p:txBody>
          <a:bodyPr/>
          <a:lstStyle/>
          <a:p>
            <a:r>
              <a:rPr kumimoji="1" lang="ja-JP" altLang="en-US" dirty="0"/>
              <a:t>画像もオシャレに</a:t>
            </a:r>
          </a:p>
        </p:txBody>
      </p:sp>
      <p:sp>
        <p:nvSpPr>
          <p:cNvPr id="3" name="Title"/>
          <p:cNvSpPr>
            <a:spLocks noGrp="1"/>
          </p:cNvSpPr>
          <p:nvPr>
            <p:ph type="title"/>
          </p:nvPr>
        </p:nvSpPr>
        <p:spPr/>
        <p:txBody>
          <a:bodyPr/>
          <a:lstStyle/>
          <a:p>
            <a:endParaRPr lang="en-US"/>
          </a:p>
        </p:txBody>
      </p:sp>
    </p:spTree>
    <p:extLst>
      <p:ext uri="{BB962C8B-B14F-4D97-AF65-F5344CB8AC3E}">
        <p14:creationId xmlns:p14="http://schemas.microsoft.com/office/powerpoint/2010/main" val="17600534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Comment">
            <a:extLst>
              <a:ext uri="{FF2B5EF4-FFF2-40B4-BE49-F238E27FC236}">
                <a16:creationId xmlns:a16="http://schemas.microsoft.com/office/drawing/2014/main" id="{6873A6CE-22C3-47A5-AC63-1F033FD9DBFF}"/>
              </a:ext>
            </a:extLst>
          </p:cNvPr>
          <p:cNvGrpSpPr/>
          <p:nvPr/>
        </p:nvGrpSpPr>
        <p:grpSpPr>
          <a:xfrm>
            <a:off x="10040279" y="467823"/>
            <a:ext cx="1935445" cy="837102"/>
            <a:chOff x="2579148" y="1556116"/>
            <a:chExt cx="1935445" cy="837102"/>
          </a:xfrm>
          <a:solidFill>
            <a:schemeClr val="accent2"/>
          </a:solidFill>
        </p:grpSpPr>
        <p:sp>
          <p:nvSpPr>
            <p:cNvPr id="25" name="Comment bubble">
              <a:extLst>
                <a:ext uri="{FF2B5EF4-FFF2-40B4-BE49-F238E27FC236}">
                  <a16:creationId xmlns:a16="http://schemas.microsoft.com/office/drawing/2014/main" id="{CD4D66CC-D707-45BA-936F-DD20AB40C108}"/>
                </a:ext>
              </a:extLst>
            </p:cNvPr>
            <p:cNvSpPr/>
            <p:nvPr/>
          </p:nvSpPr>
          <p:spPr>
            <a:xfrm>
              <a:off x="2579148" y="1556116"/>
              <a:ext cx="1830596" cy="837102"/>
            </a:xfrm>
            <a:custGeom>
              <a:avLst/>
              <a:gdLst>
                <a:gd name="connsiteX0" fmla="*/ 297691 w 1830596"/>
                <a:gd name="connsiteY0" fmla="*/ 0 h 837102"/>
                <a:gd name="connsiteX1" fmla="*/ 1773146 w 1830596"/>
                <a:gd name="connsiteY1" fmla="*/ 0 h 837102"/>
                <a:gd name="connsiteX2" fmla="*/ 1830596 w 1830596"/>
                <a:gd name="connsiteY2" fmla="*/ 57450 h 837102"/>
                <a:gd name="connsiteX3" fmla="*/ 1830596 w 1830596"/>
                <a:gd name="connsiteY3" fmla="*/ 779652 h 837102"/>
                <a:gd name="connsiteX4" fmla="*/ 1773146 w 1830596"/>
                <a:gd name="connsiteY4" fmla="*/ 837102 h 837102"/>
                <a:gd name="connsiteX5" fmla="*/ 297691 w 1830596"/>
                <a:gd name="connsiteY5" fmla="*/ 837102 h 837102"/>
                <a:gd name="connsiteX6" fmla="*/ 240241 w 1830596"/>
                <a:gd name="connsiteY6" fmla="*/ 779652 h 837102"/>
                <a:gd name="connsiteX7" fmla="*/ 240241 w 1830596"/>
                <a:gd name="connsiteY7" fmla="*/ 638173 h 837102"/>
                <a:gd name="connsiteX8" fmla="*/ 0 w 1830596"/>
                <a:gd name="connsiteY8" fmla="*/ 638173 h 837102"/>
                <a:gd name="connsiteX9" fmla="*/ 240241 w 1830596"/>
                <a:gd name="connsiteY9" fmla="*/ 442125 h 837102"/>
                <a:gd name="connsiteX10" fmla="*/ 240241 w 1830596"/>
                <a:gd name="connsiteY10" fmla="*/ 57450 h 837102"/>
                <a:gd name="connsiteX11" fmla="*/ 297691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297691" y="0"/>
                  </a:moveTo>
                  <a:lnTo>
                    <a:pt x="1773146" y="0"/>
                  </a:lnTo>
                  <a:cubicBezTo>
                    <a:pt x="1804875" y="0"/>
                    <a:pt x="1830596" y="25721"/>
                    <a:pt x="1830596" y="57450"/>
                  </a:cubicBezTo>
                  <a:lnTo>
                    <a:pt x="1830596" y="779652"/>
                  </a:lnTo>
                  <a:cubicBezTo>
                    <a:pt x="1830596" y="811381"/>
                    <a:pt x="1804875" y="837102"/>
                    <a:pt x="1773146" y="837102"/>
                  </a:cubicBezTo>
                  <a:lnTo>
                    <a:pt x="297691" y="837102"/>
                  </a:lnTo>
                  <a:cubicBezTo>
                    <a:pt x="265962" y="837102"/>
                    <a:pt x="240241" y="811381"/>
                    <a:pt x="240241" y="779652"/>
                  </a:cubicBezTo>
                  <a:lnTo>
                    <a:pt x="240241" y="638173"/>
                  </a:lnTo>
                  <a:lnTo>
                    <a:pt x="0" y="638173"/>
                  </a:lnTo>
                  <a:lnTo>
                    <a:pt x="240241" y="442125"/>
                  </a:lnTo>
                  <a:lnTo>
                    <a:pt x="240241" y="57450"/>
                  </a:lnTo>
                  <a:cubicBezTo>
                    <a:pt x="240241" y="25721"/>
                    <a:pt x="265962" y="0"/>
                    <a:pt x="297691"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dirty="0">
                <a:solidFill>
                  <a:schemeClr val="bg1"/>
                </a:solidFill>
              </a:endParaRPr>
            </a:p>
          </p:txBody>
        </p:sp>
        <p:sp>
          <p:nvSpPr>
            <p:cNvPr id="30" name="Text">
              <a:extLst>
                <a:ext uri="{FF2B5EF4-FFF2-40B4-BE49-F238E27FC236}">
                  <a16:creationId xmlns:a16="http://schemas.microsoft.com/office/drawing/2014/main" id="{F25DF2ED-CCF5-410F-926E-CB88CD2A3128}"/>
                </a:ext>
              </a:extLst>
            </p:cNvPr>
            <p:cNvSpPr txBox="1"/>
            <p:nvPr/>
          </p:nvSpPr>
          <p:spPr>
            <a:xfrm flipH="1">
              <a:off x="2805852" y="1705880"/>
              <a:ext cx="1708741" cy="522964"/>
            </a:xfrm>
            <a:prstGeom prst="rect">
              <a:avLst/>
            </a:prstGeom>
            <a:noFill/>
          </p:spPr>
          <p:txBody>
            <a:bodyPr wrap="square" rtlCol="0" anchor="ctr">
              <a:spAutoFit/>
            </a:bodyPr>
            <a:lstStyle/>
            <a:p>
              <a:pPr algn="ctr">
                <a:lnSpc>
                  <a:spcPct val="120000"/>
                </a:lnSpc>
              </a:pPr>
              <a:r>
                <a:rPr kumimoji="1" lang="ja-JP" altLang="en-US" sz="1200" b="1" spc="50" dirty="0">
                  <a:solidFill>
                    <a:schemeClr val="bg1"/>
                  </a:solidFill>
                  <a:latin typeface="+mj-ea"/>
                  <a:ea typeface="+mj-ea"/>
                </a:rPr>
                <a:t>コピーして</a:t>
              </a:r>
              <a:endParaRPr kumimoji="1" lang="en-US" altLang="ja-JP" sz="1200" b="1" spc="50" dirty="0">
                <a:solidFill>
                  <a:schemeClr val="bg1"/>
                </a:solidFill>
                <a:latin typeface="+mj-ea"/>
                <a:ea typeface="+mj-ea"/>
              </a:endParaRPr>
            </a:p>
            <a:p>
              <a:pPr algn="ctr">
                <a:lnSpc>
                  <a:spcPct val="120000"/>
                </a:lnSpc>
              </a:pPr>
              <a:r>
                <a:rPr lang="ja-JP" altLang="en-US" sz="1200" b="1" spc="50" dirty="0">
                  <a:solidFill>
                    <a:schemeClr val="bg1"/>
                  </a:solidFill>
                  <a:latin typeface="+mj-ea"/>
                  <a:ea typeface="+mj-ea"/>
                </a:rPr>
                <a:t>使用してください</a:t>
              </a:r>
              <a:endParaRPr kumimoji="1" lang="ja-JP" altLang="en-US" sz="1200" b="1" spc="50" dirty="0">
                <a:solidFill>
                  <a:schemeClr val="bg1"/>
                </a:solidFill>
                <a:latin typeface="+mj-ea"/>
                <a:ea typeface="+mj-ea"/>
              </a:endParaRPr>
            </a:p>
          </p:txBody>
        </p:sp>
      </p:grpSp>
      <p:grpSp>
        <p:nvGrpSpPr>
          <p:cNvPr id="26" name="Arrow">
            <a:extLst>
              <a:ext uri="{FF2B5EF4-FFF2-40B4-BE49-F238E27FC236}">
                <a16:creationId xmlns:a16="http://schemas.microsoft.com/office/drawing/2014/main" id="{A99C9EB8-74E6-42AC-BCC3-7694C3A4F9E2}"/>
              </a:ext>
            </a:extLst>
          </p:cNvPr>
          <p:cNvGrpSpPr/>
          <p:nvPr/>
        </p:nvGrpSpPr>
        <p:grpSpPr>
          <a:xfrm rot="5400000">
            <a:off x="9014558" y="3657398"/>
            <a:ext cx="529209" cy="594730"/>
            <a:chOff x="3687074" y="2849453"/>
            <a:chExt cx="529209" cy="594730"/>
          </a:xfrm>
        </p:grpSpPr>
        <p:sp>
          <p:nvSpPr>
            <p:cNvPr id="27" name="Line_accent color">
              <a:extLst>
                <a:ext uri="{FF2B5EF4-FFF2-40B4-BE49-F238E27FC236}">
                  <a16:creationId xmlns:a16="http://schemas.microsoft.com/office/drawing/2014/main" id="{080365AD-7E2B-4F4B-9A68-F0E15E907CBE}"/>
                </a:ext>
              </a:extLst>
            </p:cNvPr>
            <p:cNvSpPr/>
            <p:nvPr/>
          </p:nvSpPr>
          <p:spPr>
            <a:xfrm rot="13516356">
              <a:off x="3700913" y="2999012"/>
              <a:ext cx="440465" cy="1413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Line_main color">
              <a:extLst>
                <a:ext uri="{FF2B5EF4-FFF2-40B4-BE49-F238E27FC236}">
                  <a16:creationId xmlns:a16="http://schemas.microsoft.com/office/drawing/2014/main" id="{26C32A05-FD97-470A-94F4-503D93A93CCD}"/>
                </a:ext>
              </a:extLst>
            </p:cNvPr>
            <p:cNvSpPr/>
            <p:nvPr/>
          </p:nvSpPr>
          <p:spPr>
            <a:xfrm rot="18916356">
              <a:off x="3687074" y="3302835"/>
              <a:ext cx="529209" cy="1413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Text">
            <a:extLst>
              <a:ext uri="{FF2B5EF4-FFF2-40B4-BE49-F238E27FC236}">
                <a16:creationId xmlns:a16="http://schemas.microsoft.com/office/drawing/2014/main" id="{635AF96C-70F9-4503-BFD7-FEC8E454EDF8}"/>
              </a:ext>
            </a:extLst>
          </p:cNvPr>
          <p:cNvSpPr txBox="1"/>
          <p:nvPr/>
        </p:nvSpPr>
        <p:spPr>
          <a:xfrm>
            <a:off x="6635354" y="4643744"/>
            <a:ext cx="5287618" cy="776751"/>
          </a:xfrm>
          <a:prstGeom prst="rect">
            <a:avLst/>
          </a:prstGeom>
          <a:noFill/>
        </p:spPr>
        <p:txBody>
          <a:bodyPr wrap="square" rtlCol="0">
            <a:spAutoFit/>
          </a:bodyPr>
          <a:lstStyle/>
          <a:p>
            <a:pPr algn="ctr">
              <a:lnSpc>
                <a:spcPct val="90000"/>
              </a:lnSpc>
              <a:spcBef>
                <a:spcPts val="1000"/>
              </a:spcBef>
              <a:buClr>
                <a:schemeClr val="accent2"/>
              </a:buClr>
            </a:pPr>
            <a:r>
              <a:rPr lang="ja-JP" altLang="en-US" sz="2000" dirty="0">
                <a:latin typeface="+mj-ea"/>
                <a:ea typeface="+mj-ea"/>
              </a:rPr>
              <a:t>自分の考え、想いが伝わった</a:t>
            </a:r>
            <a:endParaRPr lang="en-US" altLang="ja-JP" sz="2000" dirty="0">
              <a:latin typeface="+mj-ea"/>
              <a:ea typeface="+mj-ea"/>
            </a:endParaRPr>
          </a:p>
          <a:p>
            <a:pPr algn="ctr">
              <a:lnSpc>
                <a:spcPct val="90000"/>
              </a:lnSpc>
              <a:spcBef>
                <a:spcPts val="1000"/>
              </a:spcBef>
              <a:buClr>
                <a:schemeClr val="accent2"/>
              </a:buClr>
            </a:pPr>
            <a:r>
              <a:rPr lang="ja-JP" altLang="en-US" sz="2000" dirty="0">
                <a:latin typeface="+mj-ea"/>
                <a:ea typeface="+mj-ea"/>
              </a:rPr>
              <a:t>伝わることによって未来が広がった</a:t>
            </a:r>
            <a:endParaRPr lang="en-US" altLang="ja-JP" sz="2000" dirty="0">
              <a:latin typeface="+mj-ea"/>
              <a:ea typeface="+mj-ea"/>
            </a:endParaRPr>
          </a:p>
        </p:txBody>
      </p:sp>
      <p:cxnSp>
        <p:nvCxnSpPr>
          <p:cNvPr id="33" name="Line">
            <a:extLst>
              <a:ext uri="{FF2B5EF4-FFF2-40B4-BE49-F238E27FC236}">
                <a16:creationId xmlns:a16="http://schemas.microsoft.com/office/drawing/2014/main" id="{E2D4B50E-07A2-4ED6-94D2-0AB4B2B0E3E2}"/>
              </a:ext>
            </a:extLst>
          </p:cNvPr>
          <p:cNvCxnSpPr>
            <a:cxnSpLocks/>
          </p:cNvCxnSpPr>
          <p:nvPr/>
        </p:nvCxnSpPr>
        <p:spPr>
          <a:xfrm>
            <a:off x="7716703" y="3211861"/>
            <a:ext cx="2376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Text">
            <a:extLst>
              <a:ext uri="{FF2B5EF4-FFF2-40B4-BE49-F238E27FC236}">
                <a16:creationId xmlns:a16="http://schemas.microsoft.com/office/drawing/2014/main" id="{818D91C7-260E-4F79-AB12-C362CCC03349}"/>
              </a:ext>
            </a:extLst>
          </p:cNvPr>
          <p:cNvSpPr txBox="1"/>
          <p:nvPr/>
        </p:nvSpPr>
        <p:spPr>
          <a:xfrm>
            <a:off x="7123838" y="2934141"/>
            <a:ext cx="4310649" cy="371512"/>
          </a:xfrm>
          <a:prstGeom prst="rect">
            <a:avLst/>
          </a:prstGeom>
          <a:noFill/>
        </p:spPr>
        <p:txBody>
          <a:bodyPr wrap="square" rtlCol="0">
            <a:spAutoFit/>
          </a:bodyPr>
          <a:lstStyle/>
          <a:p>
            <a:pPr algn="ctr">
              <a:lnSpc>
                <a:spcPct val="90000"/>
              </a:lnSpc>
              <a:spcBef>
                <a:spcPts val="1000"/>
              </a:spcBef>
              <a:buClr>
                <a:schemeClr val="accent2"/>
              </a:buClr>
            </a:pPr>
            <a:r>
              <a:rPr lang="ja-JP" altLang="en-US" sz="2000" dirty="0">
                <a:latin typeface="+mj-ea"/>
                <a:ea typeface="+mj-ea"/>
              </a:rPr>
              <a:t>伝わるは、うれしいとは？</a:t>
            </a:r>
            <a:endParaRPr lang="en-US" altLang="ja-JP" sz="2000" dirty="0">
              <a:latin typeface="+mj-ea"/>
              <a:ea typeface="+mj-ea"/>
            </a:endParaRPr>
          </a:p>
        </p:txBody>
      </p:sp>
      <p:sp>
        <p:nvSpPr>
          <p:cNvPr id="35" name="Scene"/>
          <p:cNvSpPr txBox="1"/>
          <p:nvPr/>
        </p:nvSpPr>
        <p:spPr>
          <a:xfrm>
            <a:off x="7089418" y="1886236"/>
            <a:ext cx="1338828" cy="369332"/>
          </a:xfrm>
          <a:prstGeom prst="rect">
            <a:avLst/>
          </a:prstGeom>
          <a:solidFill>
            <a:schemeClr val="bg2"/>
          </a:solidFill>
        </p:spPr>
        <p:txBody>
          <a:bodyPr wrap="none" rtlCol="0">
            <a:spAutoFit/>
          </a:bodyPr>
          <a:lstStyle/>
          <a:p>
            <a:r>
              <a:rPr lang="ja-JP" altLang="en-US" b="1" dirty="0">
                <a:solidFill>
                  <a:schemeClr val="bg1"/>
                </a:solidFill>
              </a:rPr>
              <a:t>縦向きでも</a:t>
            </a:r>
            <a:endParaRPr lang="en-US" b="1" dirty="0">
              <a:solidFill>
                <a:schemeClr val="bg1"/>
              </a:solidFill>
            </a:endParaRPr>
          </a:p>
        </p:txBody>
      </p:sp>
      <p:cxnSp>
        <p:nvCxnSpPr>
          <p:cNvPr id="10" name="Line"/>
          <p:cNvCxnSpPr/>
          <p:nvPr/>
        </p:nvCxnSpPr>
        <p:spPr>
          <a:xfrm>
            <a:off x="6687654" y="1848678"/>
            <a:ext cx="0" cy="41148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Image">
            <a:extLst>
              <a:ext uri="{FF2B5EF4-FFF2-40B4-BE49-F238E27FC236}">
                <a16:creationId xmlns:a16="http://schemas.microsoft.com/office/drawing/2014/main" id="{4638614F-9CA1-4C0C-8C4C-23E0BE736954}"/>
              </a:ext>
            </a:extLst>
          </p:cNvPr>
          <p:cNvSpPr/>
          <p:nvPr/>
        </p:nvSpPr>
        <p:spPr>
          <a:xfrm>
            <a:off x="4007191" y="3603854"/>
            <a:ext cx="2176748" cy="15549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Text">
            <a:extLst>
              <a:ext uri="{FF2B5EF4-FFF2-40B4-BE49-F238E27FC236}">
                <a16:creationId xmlns:a16="http://schemas.microsoft.com/office/drawing/2014/main" id="{278F4B96-9EA8-4163-A322-B40EA94735DB}"/>
              </a:ext>
            </a:extLst>
          </p:cNvPr>
          <p:cNvSpPr txBox="1"/>
          <p:nvPr/>
        </p:nvSpPr>
        <p:spPr>
          <a:xfrm>
            <a:off x="4007191" y="3207631"/>
            <a:ext cx="2520000" cy="343620"/>
          </a:xfrm>
          <a:prstGeom prst="rect">
            <a:avLst/>
          </a:prstGeom>
          <a:ln>
            <a:noFill/>
          </a:ln>
        </p:spPr>
        <p:txBody>
          <a:bodyPr wrap="square" rtlCol="0">
            <a:spAutoFit/>
          </a:bodyPr>
          <a:lstStyle/>
          <a:p>
            <a:pPr>
              <a:lnSpc>
                <a:spcPct val="90000"/>
              </a:lnSpc>
              <a:spcBef>
                <a:spcPts val="1000"/>
              </a:spcBef>
              <a:buClr>
                <a:schemeClr val="accent1"/>
              </a:buClr>
            </a:pPr>
            <a:r>
              <a:rPr lang="en-US" altLang="ja-JP" dirty="0">
                <a:latin typeface="游ゴシック" panose="020B0400000000000000" pitchFamily="50" charset="-128"/>
                <a:ea typeface="游ゴシック" panose="020B0400000000000000" pitchFamily="50" charset="-128"/>
              </a:rPr>
              <a:t>Step.</a:t>
            </a:r>
            <a:r>
              <a:rPr lang="ja-JP" altLang="en-US" dirty="0">
                <a:latin typeface="游ゴシック" panose="020B0400000000000000" pitchFamily="50" charset="-128"/>
                <a:ea typeface="游ゴシック" panose="020B0400000000000000" pitchFamily="50" charset="-128"/>
              </a:rPr>
              <a:t>２</a:t>
            </a:r>
            <a:endParaRPr lang="en-US" altLang="ja-JP" dirty="0">
              <a:latin typeface="游ゴシック" panose="020B0400000000000000" pitchFamily="50" charset="-128"/>
              <a:ea typeface="游ゴシック" panose="020B0400000000000000" pitchFamily="50" charset="-128"/>
            </a:endParaRPr>
          </a:p>
        </p:txBody>
      </p:sp>
      <p:grpSp>
        <p:nvGrpSpPr>
          <p:cNvPr id="14" name="Arrow">
            <a:extLst>
              <a:ext uri="{FF2B5EF4-FFF2-40B4-BE49-F238E27FC236}">
                <a16:creationId xmlns:a16="http://schemas.microsoft.com/office/drawing/2014/main" id="{FDCEEEDD-3985-4308-89BC-3994CFC5D80F}"/>
              </a:ext>
            </a:extLst>
          </p:cNvPr>
          <p:cNvGrpSpPr/>
          <p:nvPr/>
        </p:nvGrpSpPr>
        <p:grpSpPr>
          <a:xfrm>
            <a:off x="3253269" y="4083968"/>
            <a:ext cx="529209" cy="594730"/>
            <a:chOff x="3687074" y="2849453"/>
            <a:chExt cx="529209" cy="594730"/>
          </a:xfrm>
        </p:grpSpPr>
        <p:sp>
          <p:nvSpPr>
            <p:cNvPr id="13" name="Line_accent color">
              <a:extLst>
                <a:ext uri="{FF2B5EF4-FFF2-40B4-BE49-F238E27FC236}">
                  <a16:creationId xmlns:a16="http://schemas.microsoft.com/office/drawing/2014/main" id="{766A6F96-474C-41A3-AFC9-DE2391BCFEA3}"/>
                </a:ext>
              </a:extLst>
            </p:cNvPr>
            <p:cNvSpPr/>
            <p:nvPr/>
          </p:nvSpPr>
          <p:spPr>
            <a:xfrm rot="13516356">
              <a:off x="3700913" y="2999012"/>
              <a:ext cx="440465" cy="1413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Line_main color">
              <a:extLst>
                <a:ext uri="{FF2B5EF4-FFF2-40B4-BE49-F238E27FC236}">
                  <a16:creationId xmlns:a16="http://schemas.microsoft.com/office/drawing/2014/main" id="{406FA8BE-85DA-4F8A-A1C5-486483EA3A58}"/>
                </a:ext>
              </a:extLst>
            </p:cNvPr>
            <p:cNvSpPr/>
            <p:nvPr/>
          </p:nvSpPr>
          <p:spPr>
            <a:xfrm rot="18916356">
              <a:off x="3687074" y="3302835"/>
              <a:ext cx="529209" cy="1413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Image">
            <a:extLst>
              <a:ext uri="{FF2B5EF4-FFF2-40B4-BE49-F238E27FC236}">
                <a16:creationId xmlns:a16="http://schemas.microsoft.com/office/drawing/2014/main" id="{C552C3EA-2488-4D9C-8E16-625737CEF0C3}"/>
              </a:ext>
            </a:extLst>
          </p:cNvPr>
          <p:cNvSpPr/>
          <p:nvPr/>
        </p:nvSpPr>
        <p:spPr>
          <a:xfrm>
            <a:off x="851809" y="3603854"/>
            <a:ext cx="2176748" cy="15549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Text">
            <a:extLst>
              <a:ext uri="{FF2B5EF4-FFF2-40B4-BE49-F238E27FC236}">
                <a16:creationId xmlns:a16="http://schemas.microsoft.com/office/drawing/2014/main" id="{1C053EEB-8D83-4884-88F1-F095A9AA1650}"/>
              </a:ext>
            </a:extLst>
          </p:cNvPr>
          <p:cNvSpPr txBox="1"/>
          <p:nvPr/>
        </p:nvSpPr>
        <p:spPr>
          <a:xfrm>
            <a:off x="851809" y="3207631"/>
            <a:ext cx="2520000" cy="343620"/>
          </a:xfrm>
          <a:prstGeom prst="rect">
            <a:avLst/>
          </a:prstGeom>
          <a:noFill/>
        </p:spPr>
        <p:txBody>
          <a:bodyPr wrap="square" rtlCol="0">
            <a:spAutoFit/>
          </a:bodyPr>
          <a:lstStyle/>
          <a:p>
            <a:pPr>
              <a:lnSpc>
                <a:spcPct val="90000"/>
              </a:lnSpc>
              <a:spcBef>
                <a:spcPts val="1000"/>
              </a:spcBef>
              <a:buClr>
                <a:schemeClr val="accent1"/>
              </a:buClr>
            </a:pPr>
            <a:r>
              <a:rPr lang="en-US" altLang="ja-JP" dirty="0">
                <a:latin typeface="游ゴシック" panose="020B0400000000000000" pitchFamily="50" charset="-128"/>
                <a:ea typeface="游ゴシック" panose="020B0400000000000000" pitchFamily="50" charset="-128"/>
              </a:rPr>
              <a:t>Step.</a:t>
            </a:r>
            <a:r>
              <a:rPr lang="ja-JP" altLang="en-US" dirty="0">
                <a:latin typeface="游ゴシック" panose="020B0400000000000000" pitchFamily="50" charset="-128"/>
                <a:ea typeface="游ゴシック" panose="020B0400000000000000" pitchFamily="50" charset="-128"/>
              </a:rPr>
              <a:t>１</a:t>
            </a:r>
            <a:endParaRPr lang="en-US" altLang="ja-JP" dirty="0">
              <a:latin typeface="游ゴシック" panose="020B0400000000000000" pitchFamily="50" charset="-128"/>
              <a:ea typeface="游ゴシック" panose="020B0400000000000000" pitchFamily="50" charset="-128"/>
            </a:endParaRPr>
          </a:p>
        </p:txBody>
      </p:sp>
      <p:sp>
        <p:nvSpPr>
          <p:cNvPr id="22" name="Scene"/>
          <p:cNvSpPr txBox="1"/>
          <p:nvPr/>
        </p:nvSpPr>
        <p:spPr>
          <a:xfrm>
            <a:off x="851809" y="1886236"/>
            <a:ext cx="1338828" cy="369332"/>
          </a:xfrm>
          <a:prstGeom prst="rect">
            <a:avLst/>
          </a:prstGeom>
          <a:solidFill>
            <a:schemeClr val="bg2"/>
          </a:solidFill>
        </p:spPr>
        <p:txBody>
          <a:bodyPr wrap="none" rtlCol="0">
            <a:spAutoFit/>
          </a:bodyPr>
          <a:lstStyle/>
          <a:p>
            <a:r>
              <a:rPr lang="ja-JP" altLang="en-US" b="1" dirty="0">
                <a:solidFill>
                  <a:schemeClr val="bg1"/>
                </a:solidFill>
              </a:rPr>
              <a:t>横向きでも</a:t>
            </a:r>
            <a:endParaRPr lang="en-US" b="1" dirty="0">
              <a:solidFill>
                <a:schemeClr val="bg1"/>
              </a:solidFill>
            </a:endParaRPr>
          </a:p>
        </p:txBody>
      </p:sp>
      <p:sp>
        <p:nvSpPr>
          <p:cNvPr id="3" name="Title">
            <a:extLst>
              <a:ext uri="{FF2B5EF4-FFF2-40B4-BE49-F238E27FC236}">
                <a16:creationId xmlns:a16="http://schemas.microsoft.com/office/drawing/2014/main" id="{737A6B20-8916-421A-9390-09C9D92BAAB9}"/>
              </a:ext>
            </a:extLst>
          </p:cNvPr>
          <p:cNvSpPr>
            <a:spLocks noGrp="1"/>
          </p:cNvSpPr>
          <p:nvPr>
            <p:ph type="title"/>
          </p:nvPr>
        </p:nvSpPr>
        <p:spPr/>
        <p:txBody>
          <a:bodyPr/>
          <a:lstStyle/>
          <a:p>
            <a:r>
              <a:rPr kumimoji="1" lang="ja-JP" altLang="en-US" dirty="0"/>
              <a:t>サンプルパーツ</a:t>
            </a:r>
            <a:r>
              <a:rPr kumimoji="1" lang="en-US" altLang="ja-JP" dirty="0"/>
              <a:t>01</a:t>
            </a:r>
            <a:r>
              <a:rPr kumimoji="1" lang="ja-JP" altLang="en-US" sz="1800" dirty="0"/>
              <a:t>（矢印）</a:t>
            </a:r>
            <a:endParaRPr kumimoji="1" lang="ja-JP" altLang="en-US" dirty="0"/>
          </a:p>
        </p:txBody>
      </p:sp>
    </p:spTree>
    <p:extLst>
      <p:ext uri="{BB962C8B-B14F-4D97-AF65-F5344CB8AC3E}">
        <p14:creationId xmlns:p14="http://schemas.microsoft.com/office/powerpoint/2010/main" val="6790145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Comment">
            <a:extLst>
              <a:ext uri="{FF2B5EF4-FFF2-40B4-BE49-F238E27FC236}">
                <a16:creationId xmlns:a16="http://schemas.microsoft.com/office/drawing/2014/main" id="{7FCAE800-DB51-4709-9E5E-FA58DAE294C8}"/>
              </a:ext>
            </a:extLst>
          </p:cNvPr>
          <p:cNvGrpSpPr/>
          <p:nvPr/>
        </p:nvGrpSpPr>
        <p:grpSpPr>
          <a:xfrm>
            <a:off x="10040279" y="467823"/>
            <a:ext cx="1935445" cy="837102"/>
            <a:chOff x="2579148" y="1556116"/>
            <a:chExt cx="1935445" cy="837102"/>
          </a:xfrm>
          <a:solidFill>
            <a:schemeClr val="accent2"/>
          </a:solidFill>
        </p:grpSpPr>
        <p:sp>
          <p:nvSpPr>
            <p:cNvPr id="21" name="Comment bubble">
              <a:extLst>
                <a:ext uri="{FF2B5EF4-FFF2-40B4-BE49-F238E27FC236}">
                  <a16:creationId xmlns:a16="http://schemas.microsoft.com/office/drawing/2014/main" id="{CAB06758-B369-42A0-B049-FEE4F2F1CCB0}"/>
                </a:ext>
              </a:extLst>
            </p:cNvPr>
            <p:cNvSpPr/>
            <p:nvPr/>
          </p:nvSpPr>
          <p:spPr>
            <a:xfrm>
              <a:off x="2579148" y="1556116"/>
              <a:ext cx="1830596" cy="837102"/>
            </a:xfrm>
            <a:custGeom>
              <a:avLst/>
              <a:gdLst>
                <a:gd name="connsiteX0" fmla="*/ 297691 w 1830596"/>
                <a:gd name="connsiteY0" fmla="*/ 0 h 837102"/>
                <a:gd name="connsiteX1" fmla="*/ 1773146 w 1830596"/>
                <a:gd name="connsiteY1" fmla="*/ 0 h 837102"/>
                <a:gd name="connsiteX2" fmla="*/ 1830596 w 1830596"/>
                <a:gd name="connsiteY2" fmla="*/ 57450 h 837102"/>
                <a:gd name="connsiteX3" fmla="*/ 1830596 w 1830596"/>
                <a:gd name="connsiteY3" fmla="*/ 779652 h 837102"/>
                <a:gd name="connsiteX4" fmla="*/ 1773146 w 1830596"/>
                <a:gd name="connsiteY4" fmla="*/ 837102 h 837102"/>
                <a:gd name="connsiteX5" fmla="*/ 297691 w 1830596"/>
                <a:gd name="connsiteY5" fmla="*/ 837102 h 837102"/>
                <a:gd name="connsiteX6" fmla="*/ 240241 w 1830596"/>
                <a:gd name="connsiteY6" fmla="*/ 779652 h 837102"/>
                <a:gd name="connsiteX7" fmla="*/ 240241 w 1830596"/>
                <a:gd name="connsiteY7" fmla="*/ 638173 h 837102"/>
                <a:gd name="connsiteX8" fmla="*/ 0 w 1830596"/>
                <a:gd name="connsiteY8" fmla="*/ 638173 h 837102"/>
                <a:gd name="connsiteX9" fmla="*/ 240241 w 1830596"/>
                <a:gd name="connsiteY9" fmla="*/ 442125 h 837102"/>
                <a:gd name="connsiteX10" fmla="*/ 240241 w 1830596"/>
                <a:gd name="connsiteY10" fmla="*/ 57450 h 837102"/>
                <a:gd name="connsiteX11" fmla="*/ 297691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297691" y="0"/>
                  </a:moveTo>
                  <a:lnTo>
                    <a:pt x="1773146" y="0"/>
                  </a:lnTo>
                  <a:cubicBezTo>
                    <a:pt x="1804875" y="0"/>
                    <a:pt x="1830596" y="25721"/>
                    <a:pt x="1830596" y="57450"/>
                  </a:cubicBezTo>
                  <a:lnTo>
                    <a:pt x="1830596" y="779652"/>
                  </a:lnTo>
                  <a:cubicBezTo>
                    <a:pt x="1830596" y="811381"/>
                    <a:pt x="1804875" y="837102"/>
                    <a:pt x="1773146" y="837102"/>
                  </a:cubicBezTo>
                  <a:lnTo>
                    <a:pt x="297691" y="837102"/>
                  </a:lnTo>
                  <a:cubicBezTo>
                    <a:pt x="265962" y="837102"/>
                    <a:pt x="240241" y="811381"/>
                    <a:pt x="240241" y="779652"/>
                  </a:cubicBezTo>
                  <a:lnTo>
                    <a:pt x="240241" y="638173"/>
                  </a:lnTo>
                  <a:lnTo>
                    <a:pt x="0" y="638173"/>
                  </a:lnTo>
                  <a:lnTo>
                    <a:pt x="240241" y="442125"/>
                  </a:lnTo>
                  <a:lnTo>
                    <a:pt x="240241" y="57450"/>
                  </a:lnTo>
                  <a:cubicBezTo>
                    <a:pt x="240241" y="25721"/>
                    <a:pt x="265962" y="0"/>
                    <a:pt x="297691"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dirty="0">
                <a:solidFill>
                  <a:schemeClr val="bg1"/>
                </a:solidFill>
              </a:endParaRPr>
            </a:p>
          </p:txBody>
        </p:sp>
        <p:sp>
          <p:nvSpPr>
            <p:cNvPr id="22" name="Text">
              <a:extLst>
                <a:ext uri="{FF2B5EF4-FFF2-40B4-BE49-F238E27FC236}">
                  <a16:creationId xmlns:a16="http://schemas.microsoft.com/office/drawing/2014/main" id="{2868804C-820A-44B3-A17F-630B859303FB}"/>
                </a:ext>
              </a:extLst>
            </p:cNvPr>
            <p:cNvSpPr txBox="1"/>
            <p:nvPr/>
          </p:nvSpPr>
          <p:spPr>
            <a:xfrm flipH="1">
              <a:off x="2805852" y="1705880"/>
              <a:ext cx="1708741" cy="522964"/>
            </a:xfrm>
            <a:prstGeom prst="rect">
              <a:avLst/>
            </a:prstGeom>
            <a:noFill/>
          </p:spPr>
          <p:txBody>
            <a:bodyPr wrap="square" rtlCol="0" anchor="ctr">
              <a:spAutoFit/>
            </a:bodyPr>
            <a:lstStyle/>
            <a:p>
              <a:pPr algn="ctr">
                <a:lnSpc>
                  <a:spcPct val="120000"/>
                </a:lnSpc>
              </a:pPr>
              <a:r>
                <a:rPr kumimoji="1" lang="ja-JP" altLang="en-US" sz="1200" b="1" spc="50" dirty="0">
                  <a:solidFill>
                    <a:schemeClr val="bg1"/>
                  </a:solidFill>
                  <a:latin typeface="+mj-ea"/>
                  <a:ea typeface="+mj-ea"/>
                </a:rPr>
                <a:t>コピーして</a:t>
              </a:r>
              <a:endParaRPr kumimoji="1" lang="en-US" altLang="ja-JP" sz="1200" b="1" spc="50" dirty="0">
                <a:solidFill>
                  <a:schemeClr val="bg1"/>
                </a:solidFill>
                <a:latin typeface="+mj-ea"/>
                <a:ea typeface="+mj-ea"/>
              </a:endParaRPr>
            </a:p>
            <a:p>
              <a:pPr algn="ctr">
                <a:lnSpc>
                  <a:spcPct val="120000"/>
                </a:lnSpc>
              </a:pPr>
              <a:r>
                <a:rPr lang="ja-JP" altLang="en-US" sz="1200" b="1" spc="50" dirty="0">
                  <a:solidFill>
                    <a:schemeClr val="bg1"/>
                  </a:solidFill>
                  <a:latin typeface="+mj-ea"/>
                  <a:ea typeface="+mj-ea"/>
                </a:rPr>
                <a:t>使用してください</a:t>
              </a:r>
              <a:endParaRPr kumimoji="1" lang="ja-JP" altLang="en-US" sz="1200" b="1" spc="50" dirty="0">
                <a:solidFill>
                  <a:schemeClr val="bg1"/>
                </a:solidFill>
                <a:latin typeface="+mj-ea"/>
                <a:ea typeface="+mj-ea"/>
              </a:endParaRPr>
            </a:p>
          </p:txBody>
        </p:sp>
      </p:grpSp>
      <p:grpSp>
        <p:nvGrpSpPr>
          <p:cNvPr id="9" name="Box"/>
          <p:cNvGrpSpPr/>
          <p:nvPr/>
        </p:nvGrpSpPr>
        <p:grpSpPr>
          <a:xfrm>
            <a:off x="7289091" y="2177018"/>
            <a:ext cx="3563355" cy="2892431"/>
            <a:chOff x="6918100" y="2643809"/>
            <a:chExt cx="3563355" cy="2892431"/>
          </a:xfrm>
        </p:grpSpPr>
        <p:sp>
          <p:nvSpPr>
            <p:cNvPr id="17" name="Text">
              <a:extLst>
                <a:ext uri="{FF2B5EF4-FFF2-40B4-BE49-F238E27FC236}">
                  <a16:creationId xmlns:a16="http://schemas.microsoft.com/office/drawing/2014/main" id="{99C5B9F5-161E-4C98-8718-CF1B2D9B33FF}"/>
                </a:ext>
              </a:extLst>
            </p:cNvPr>
            <p:cNvSpPr/>
            <p:nvPr/>
          </p:nvSpPr>
          <p:spPr>
            <a:xfrm>
              <a:off x="6918100" y="2643809"/>
              <a:ext cx="3563355" cy="2892431"/>
            </a:xfrm>
            <a:prstGeom prst="roundRect">
              <a:avLst>
                <a:gd name="adj" fmla="val 6411"/>
              </a:avLst>
            </a:prstGeom>
            <a:noFill/>
            <a:ln w="76200">
              <a:gradFill flip="none" rotWithShape="1">
                <a:gsLst>
                  <a:gs pos="48000">
                    <a:schemeClr val="accent1"/>
                  </a:gs>
                  <a:gs pos="75000">
                    <a:srgbClr val="87CDC1"/>
                  </a:gs>
                  <a:gs pos="89000">
                    <a:schemeClr val="accent2"/>
                  </a:gs>
                  <a:gs pos="88000">
                    <a:schemeClr val="bg2"/>
                  </a:gs>
                  <a:gs pos="74000">
                    <a:schemeClr val="bg1"/>
                  </a:gs>
                  <a:gs pos="49000">
                    <a:schemeClr val="bg1"/>
                  </a:gs>
                  <a:gs pos="0">
                    <a:schemeClr val="accent1"/>
                  </a:gs>
                </a:gsLst>
                <a:path path="circle">
                  <a:fillToRect t="100000" r="100000"/>
                </a:path>
                <a:tileRect l="-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Frame">
              <a:extLst>
                <a:ext uri="{FF2B5EF4-FFF2-40B4-BE49-F238E27FC236}">
                  <a16:creationId xmlns:a16="http://schemas.microsoft.com/office/drawing/2014/main" id="{C8CD9337-830A-4849-94EC-B6B5F9328F31}"/>
                </a:ext>
              </a:extLst>
            </p:cNvPr>
            <p:cNvSpPr txBox="1">
              <a:spLocks/>
            </p:cNvSpPr>
            <p:nvPr/>
          </p:nvSpPr>
          <p:spPr>
            <a:xfrm>
              <a:off x="7176704" y="2894351"/>
              <a:ext cx="3046145" cy="1142877"/>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n"/>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n"/>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1"/>
                </a:buClr>
                <a:buFont typeface="Wingdings" panose="05000000000000000000" pitchFamily="2" charset="2"/>
                <a:buChar char="n"/>
                <a:defRPr kumimoji="1"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Wingdings" panose="05000000000000000000" pitchFamily="2" charset="2"/>
                <a:buNone/>
              </a:pPr>
              <a:r>
                <a:rPr lang="ja-JP" altLang="en-US" dirty="0">
                  <a:latin typeface="+mj-ea"/>
                  <a:ea typeface="+mj-ea"/>
                </a:rPr>
                <a:t>見出し</a:t>
              </a:r>
              <a:endParaRPr lang="en-US" altLang="ja-JP" dirty="0">
                <a:latin typeface="+mj-ea"/>
                <a:ea typeface="+mj-ea"/>
              </a:endParaRPr>
            </a:p>
            <a:p>
              <a:pPr marL="0" indent="0" algn="just">
                <a:lnSpc>
                  <a:spcPts val="1600"/>
                </a:lnSpc>
                <a:spcBef>
                  <a:spcPts val="1200"/>
                </a:spcBef>
                <a:buFont typeface="Wingdings" panose="05000000000000000000" pitchFamily="2" charset="2"/>
                <a:buNone/>
              </a:pPr>
              <a:r>
                <a:rPr lang="ja-JP" altLang="en-US" sz="1800" dirty="0">
                  <a:latin typeface="+mn-ea"/>
                </a:rPr>
                <a:t>テキストを入力</a:t>
              </a:r>
              <a:r>
                <a:rPr lang="en-US" altLang="ja-JP" sz="1800" dirty="0">
                  <a:latin typeface="+mn-ea"/>
                </a:rPr>
                <a:t>……</a:t>
              </a:r>
            </a:p>
            <a:p>
              <a:pPr marL="0" indent="0" algn="just">
                <a:lnSpc>
                  <a:spcPts val="1600"/>
                </a:lnSpc>
                <a:spcBef>
                  <a:spcPts val="1200"/>
                </a:spcBef>
                <a:buFont typeface="Wingdings" panose="05000000000000000000" pitchFamily="2" charset="2"/>
                <a:buNone/>
              </a:pPr>
              <a:r>
                <a:rPr lang="ja-JP" altLang="en-US" sz="1800" dirty="0">
                  <a:latin typeface="+mn-ea"/>
                </a:rPr>
                <a:t>テキストを入力</a:t>
              </a:r>
              <a:r>
                <a:rPr lang="en-US" altLang="ja-JP" sz="1800" dirty="0">
                  <a:latin typeface="+mn-ea"/>
                </a:rPr>
                <a:t>……</a:t>
              </a:r>
              <a:endParaRPr lang="ja-JP" altLang="en-US" sz="1800" dirty="0">
                <a:latin typeface="+mn-ea"/>
              </a:endParaRPr>
            </a:p>
          </p:txBody>
        </p:sp>
      </p:grpSp>
      <p:grpSp>
        <p:nvGrpSpPr>
          <p:cNvPr id="23" name="Arrow">
            <a:extLst>
              <a:ext uri="{FF2B5EF4-FFF2-40B4-BE49-F238E27FC236}">
                <a16:creationId xmlns:a16="http://schemas.microsoft.com/office/drawing/2014/main" id="{5A59190F-FE38-41BB-953E-7326F3A9A17F}"/>
              </a:ext>
            </a:extLst>
          </p:cNvPr>
          <p:cNvGrpSpPr/>
          <p:nvPr/>
        </p:nvGrpSpPr>
        <p:grpSpPr>
          <a:xfrm>
            <a:off x="5672718" y="3188579"/>
            <a:ext cx="775445" cy="871452"/>
            <a:chOff x="3687074" y="2849453"/>
            <a:chExt cx="529209" cy="594730"/>
          </a:xfrm>
        </p:grpSpPr>
        <p:sp>
          <p:nvSpPr>
            <p:cNvPr id="24" name="Line_accent color">
              <a:extLst>
                <a:ext uri="{FF2B5EF4-FFF2-40B4-BE49-F238E27FC236}">
                  <a16:creationId xmlns:a16="http://schemas.microsoft.com/office/drawing/2014/main" id="{B60CF078-BD79-4DA6-93DF-A1E8820F4DAC}"/>
                </a:ext>
              </a:extLst>
            </p:cNvPr>
            <p:cNvSpPr/>
            <p:nvPr/>
          </p:nvSpPr>
          <p:spPr>
            <a:xfrm rot="13516356">
              <a:off x="3700913" y="2999012"/>
              <a:ext cx="440465" cy="1413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Line_main color">
              <a:extLst>
                <a:ext uri="{FF2B5EF4-FFF2-40B4-BE49-F238E27FC236}">
                  <a16:creationId xmlns:a16="http://schemas.microsoft.com/office/drawing/2014/main" id="{E010DB60-1FAE-4645-B1DD-F4F3617E2AAA}"/>
                </a:ext>
              </a:extLst>
            </p:cNvPr>
            <p:cNvSpPr/>
            <p:nvPr/>
          </p:nvSpPr>
          <p:spPr>
            <a:xfrm rot="18916356">
              <a:off x="3687074" y="3302835"/>
              <a:ext cx="529209" cy="1413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Box"/>
          <p:cNvGrpSpPr/>
          <p:nvPr/>
        </p:nvGrpSpPr>
        <p:grpSpPr>
          <a:xfrm>
            <a:off x="1193503" y="2177018"/>
            <a:ext cx="3563355" cy="2892431"/>
            <a:chOff x="1165662" y="2643809"/>
            <a:chExt cx="3563355" cy="2892431"/>
          </a:xfrm>
        </p:grpSpPr>
        <p:sp>
          <p:nvSpPr>
            <p:cNvPr id="11" name="Text">
              <a:extLst>
                <a:ext uri="{FF2B5EF4-FFF2-40B4-BE49-F238E27FC236}">
                  <a16:creationId xmlns:a16="http://schemas.microsoft.com/office/drawing/2014/main" id="{C8CD9337-830A-4849-94EC-B6B5F9328F31}"/>
                </a:ext>
              </a:extLst>
            </p:cNvPr>
            <p:cNvSpPr txBox="1">
              <a:spLocks/>
            </p:cNvSpPr>
            <p:nvPr/>
          </p:nvSpPr>
          <p:spPr>
            <a:xfrm>
              <a:off x="1426463" y="2894351"/>
              <a:ext cx="3046145" cy="1142877"/>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n"/>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n"/>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1"/>
                </a:buClr>
                <a:buFont typeface="Wingdings" panose="05000000000000000000" pitchFamily="2" charset="2"/>
                <a:buChar char="n"/>
                <a:defRPr kumimoji="1"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Wingdings" panose="05000000000000000000" pitchFamily="2" charset="2"/>
                <a:buNone/>
              </a:pPr>
              <a:r>
                <a:rPr lang="ja-JP" altLang="en-US" dirty="0">
                  <a:latin typeface="+mj-ea"/>
                  <a:ea typeface="+mj-ea"/>
                </a:rPr>
                <a:t>見出し</a:t>
              </a:r>
              <a:endParaRPr lang="en-US" altLang="ja-JP" dirty="0">
                <a:latin typeface="+mj-ea"/>
                <a:ea typeface="+mj-ea"/>
              </a:endParaRPr>
            </a:p>
            <a:p>
              <a:pPr marL="0" indent="0" algn="just">
                <a:lnSpc>
                  <a:spcPts val="1600"/>
                </a:lnSpc>
                <a:spcBef>
                  <a:spcPts val="1200"/>
                </a:spcBef>
                <a:buFont typeface="Wingdings" panose="05000000000000000000" pitchFamily="2" charset="2"/>
                <a:buNone/>
              </a:pPr>
              <a:r>
                <a:rPr lang="ja-JP" altLang="en-US" sz="1800" dirty="0">
                  <a:latin typeface="+mn-ea"/>
                </a:rPr>
                <a:t>テキストを入力</a:t>
              </a:r>
              <a:r>
                <a:rPr lang="en-US" altLang="ja-JP" sz="1800" dirty="0">
                  <a:latin typeface="+mn-ea"/>
                </a:rPr>
                <a:t>……</a:t>
              </a:r>
            </a:p>
            <a:p>
              <a:pPr marL="0" indent="0" algn="just">
                <a:lnSpc>
                  <a:spcPts val="1600"/>
                </a:lnSpc>
                <a:spcBef>
                  <a:spcPts val="1200"/>
                </a:spcBef>
                <a:buFont typeface="Wingdings" panose="05000000000000000000" pitchFamily="2" charset="2"/>
                <a:buNone/>
              </a:pPr>
              <a:r>
                <a:rPr lang="ja-JP" altLang="en-US" sz="1800" dirty="0">
                  <a:latin typeface="+mn-ea"/>
                </a:rPr>
                <a:t>テキストを入力</a:t>
              </a:r>
              <a:r>
                <a:rPr lang="en-US" altLang="ja-JP" sz="1800" dirty="0">
                  <a:latin typeface="+mn-ea"/>
                </a:rPr>
                <a:t>……</a:t>
              </a:r>
              <a:endParaRPr lang="ja-JP" altLang="en-US" sz="1800" dirty="0">
                <a:latin typeface="+mn-ea"/>
              </a:endParaRPr>
            </a:p>
          </p:txBody>
        </p:sp>
        <p:sp>
          <p:nvSpPr>
            <p:cNvPr id="5" name="Frame">
              <a:extLst>
                <a:ext uri="{FF2B5EF4-FFF2-40B4-BE49-F238E27FC236}">
                  <a16:creationId xmlns:a16="http://schemas.microsoft.com/office/drawing/2014/main" id="{80644559-0C10-4782-BEF1-70CC3CE4B2D5}"/>
                </a:ext>
              </a:extLst>
            </p:cNvPr>
            <p:cNvSpPr/>
            <p:nvPr/>
          </p:nvSpPr>
          <p:spPr>
            <a:xfrm>
              <a:off x="1165662" y="2643809"/>
              <a:ext cx="3563355" cy="2892431"/>
            </a:xfrm>
            <a:prstGeom prst="roundRect">
              <a:avLst>
                <a:gd name="adj" fmla="val 6411"/>
              </a:avLst>
            </a:prstGeom>
            <a:noFill/>
            <a:ln w="76200">
              <a:gradFill flip="none" rotWithShape="1">
                <a:gsLst>
                  <a:gs pos="48000">
                    <a:schemeClr val="accent1"/>
                  </a:gs>
                  <a:gs pos="75000">
                    <a:srgbClr val="87CDC1"/>
                  </a:gs>
                  <a:gs pos="89000">
                    <a:schemeClr val="accent2"/>
                  </a:gs>
                  <a:gs pos="88000">
                    <a:schemeClr val="bg2"/>
                  </a:gs>
                  <a:gs pos="74000">
                    <a:schemeClr val="bg1"/>
                  </a:gs>
                  <a:gs pos="49000">
                    <a:schemeClr val="bg1"/>
                  </a:gs>
                  <a:gs pos="0">
                    <a:schemeClr val="accent1"/>
                  </a:gs>
                </a:gsLst>
                <a:path path="circle">
                  <a:fillToRect r="100000" b="100000"/>
                </a:path>
                <a:tileRect l="-100000" t="-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Title">
            <a:extLst>
              <a:ext uri="{FF2B5EF4-FFF2-40B4-BE49-F238E27FC236}">
                <a16:creationId xmlns:a16="http://schemas.microsoft.com/office/drawing/2014/main" id="{737A6B20-8916-421A-9390-09C9D92BAAB9}"/>
              </a:ext>
            </a:extLst>
          </p:cNvPr>
          <p:cNvSpPr>
            <a:spLocks noGrp="1"/>
          </p:cNvSpPr>
          <p:nvPr>
            <p:ph type="title"/>
          </p:nvPr>
        </p:nvSpPr>
        <p:spPr/>
        <p:txBody>
          <a:bodyPr/>
          <a:lstStyle/>
          <a:p>
            <a:r>
              <a:rPr lang="ja-JP" altLang="en-US" dirty="0">
                <a:solidFill>
                  <a:srgbClr val="282828"/>
                </a:solidFill>
              </a:rPr>
              <a:t>サンプルパーツ</a:t>
            </a:r>
            <a:r>
              <a:rPr lang="en-US" altLang="ja-JP" dirty="0">
                <a:solidFill>
                  <a:srgbClr val="282828"/>
                </a:solidFill>
              </a:rPr>
              <a:t>02</a:t>
            </a:r>
            <a:r>
              <a:rPr lang="ja-JP" altLang="en-US" sz="1800" dirty="0">
                <a:solidFill>
                  <a:srgbClr val="282828"/>
                </a:solidFill>
              </a:rPr>
              <a:t>（ボックス）</a:t>
            </a:r>
            <a:endParaRPr kumimoji="1" lang="ja-JP" altLang="en-US" dirty="0"/>
          </a:p>
        </p:txBody>
      </p:sp>
    </p:spTree>
    <p:extLst>
      <p:ext uri="{BB962C8B-B14F-4D97-AF65-F5344CB8AC3E}">
        <p14:creationId xmlns:p14="http://schemas.microsoft.com/office/powerpoint/2010/main" val="1250648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Comment">
            <a:extLst>
              <a:ext uri="{FF2B5EF4-FFF2-40B4-BE49-F238E27FC236}">
                <a16:creationId xmlns:a16="http://schemas.microsoft.com/office/drawing/2014/main" id="{6873A6CE-22C3-47A5-AC63-1F033FD9DBFF}"/>
              </a:ext>
            </a:extLst>
          </p:cNvPr>
          <p:cNvGrpSpPr/>
          <p:nvPr/>
        </p:nvGrpSpPr>
        <p:grpSpPr>
          <a:xfrm>
            <a:off x="9072431" y="5390770"/>
            <a:ext cx="2114859" cy="837102"/>
            <a:chOff x="2579148" y="1556116"/>
            <a:chExt cx="1868134" cy="837102"/>
          </a:xfrm>
          <a:solidFill>
            <a:schemeClr val="accent2"/>
          </a:solidFill>
        </p:grpSpPr>
        <p:sp>
          <p:nvSpPr>
            <p:cNvPr id="38" name="Comment bubble">
              <a:extLst>
                <a:ext uri="{FF2B5EF4-FFF2-40B4-BE49-F238E27FC236}">
                  <a16:creationId xmlns:a16="http://schemas.microsoft.com/office/drawing/2014/main" id="{CD4D66CC-D707-45BA-936F-DD20AB40C108}"/>
                </a:ext>
              </a:extLst>
            </p:cNvPr>
            <p:cNvSpPr/>
            <p:nvPr/>
          </p:nvSpPr>
          <p:spPr>
            <a:xfrm>
              <a:off x="2579148" y="1556116"/>
              <a:ext cx="1830596" cy="837102"/>
            </a:xfrm>
            <a:custGeom>
              <a:avLst/>
              <a:gdLst>
                <a:gd name="connsiteX0" fmla="*/ 297691 w 1830596"/>
                <a:gd name="connsiteY0" fmla="*/ 0 h 837102"/>
                <a:gd name="connsiteX1" fmla="*/ 1773146 w 1830596"/>
                <a:gd name="connsiteY1" fmla="*/ 0 h 837102"/>
                <a:gd name="connsiteX2" fmla="*/ 1830596 w 1830596"/>
                <a:gd name="connsiteY2" fmla="*/ 57450 h 837102"/>
                <a:gd name="connsiteX3" fmla="*/ 1830596 w 1830596"/>
                <a:gd name="connsiteY3" fmla="*/ 779652 h 837102"/>
                <a:gd name="connsiteX4" fmla="*/ 1773146 w 1830596"/>
                <a:gd name="connsiteY4" fmla="*/ 837102 h 837102"/>
                <a:gd name="connsiteX5" fmla="*/ 297691 w 1830596"/>
                <a:gd name="connsiteY5" fmla="*/ 837102 h 837102"/>
                <a:gd name="connsiteX6" fmla="*/ 240241 w 1830596"/>
                <a:gd name="connsiteY6" fmla="*/ 779652 h 837102"/>
                <a:gd name="connsiteX7" fmla="*/ 240241 w 1830596"/>
                <a:gd name="connsiteY7" fmla="*/ 638173 h 837102"/>
                <a:gd name="connsiteX8" fmla="*/ 0 w 1830596"/>
                <a:gd name="connsiteY8" fmla="*/ 638173 h 837102"/>
                <a:gd name="connsiteX9" fmla="*/ 240241 w 1830596"/>
                <a:gd name="connsiteY9" fmla="*/ 442125 h 837102"/>
                <a:gd name="connsiteX10" fmla="*/ 240241 w 1830596"/>
                <a:gd name="connsiteY10" fmla="*/ 57450 h 837102"/>
                <a:gd name="connsiteX11" fmla="*/ 297691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297691" y="0"/>
                  </a:moveTo>
                  <a:lnTo>
                    <a:pt x="1773146" y="0"/>
                  </a:lnTo>
                  <a:cubicBezTo>
                    <a:pt x="1804875" y="0"/>
                    <a:pt x="1830596" y="25721"/>
                    <a:pt x="1830596" y="57450"/>
                  </a:cubicBezTo>
                  <a:lnTo>
                    <a:pt x="1830596" y="779652"/>
                  </a:lnTo>
                  <a:cubicBezTo>
                    <a:pt x="1830596" y="811381"/>
                    <a:pt x="1804875" y="837102"/>
                    <a:pt x="1773146" y="837102"/>
                  </a:cubicBezTo>
                  <a:lnTo>
                    <a:pt x="297691" y="837102"/>
                  </a:lnTo>
                  <a:cubicBezTo>
                    <a:pt x="265962" y="837102"/>
                    <a:pt x="240241" y="811381"/>
                    <a:pt x="240241" y="779652"/>
                  </a:cubicBezTo>
                  <a:lnTo>
                    <a:pt x="240241" y="638173"/>
                  </a:lnTo>
                  <a:lnTo>
                    <a:pt x="0" y="638173"/>
                  </a:lnTo>
                  <a:lnTo>
                    <a:pt x="240241" y="442125"/>
                  </a:lnTo>
                  <a:lnTo>
                    <a:pt x="240241" y="57450"/>
                  </a:lnTo>
                  <a:cubicBezTo>
                    <a:pt x="240241" y="25721"/>
                    <a:pt x="265962" y="0"/>
                    <a:pt x="297691"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dirty="0">
                <a:solidFill>
                  <a:schemeClr val="bg1"/>
                </a:solidFill>
              </a:endParaRPr>
            </a:p>
          </p:txBody>
        </p:sp>
        <p:sp>
          <p:nvSpPr>
            <p:cNvPr id="39" name="Text">
              <a:extLst>
                <a:ext uri="{FF2B5EF4-FFF2-40B4-BE49-F238E27FC236}">
                  <a16:creationId xmlns:a16="http://schemas.microsoft.com/office/drawing/2014/main" id="{F25DF2ED-CCF5-410F-926E-CB88CD2A3128}"/>
                </a:ext>
              </a:extLst>
            </p:cNvPr>
            <p:cNvSpPr txBox="1"/>
            <p:nvPr/>
          </p:nvSpPr>
          <p:spPr>
            <a:xfrm flipH="1">
              <a:off x="2738541" y="1588798"/>
              <a:ext cx="1708741" cy="757130"/>
            </a:xfrm>
            <a:prstGeom prst="rect">
              <a:avLst/>
            </a:prstGeom>
            <a:noFill/>
          </p:spPr>
          <p:txBody>
            <a:bodyPr wrap="square" rtlCol="0" anchor="ctr">
              <a:spAutoFit/>
            </a:bodyPr>
            <a:lstStyle/>
            <a:p>
              <a:pPr algn="ctr">
                <a:lnSpc>
                  <a:spcPct val="120000"/>
                </a:lnSpc>
              </a:pPr>
              <a:r>
                <a:rPr lang="ja-JP" altLang="en-US" sz="1200" b="1" spc="50" dirty="0">
                  <a:solidFill>
                    <a:schemeClr val="bg1"/>
                  </a:solidFill>
                  <a:latin typeface="+mj-ea"/>
                  <a:ea typeface="+mj-ea"/>
                </a:rPr>
                <a:t>「図形の塗りつぶし」で</a:t>
              </a:r>
              <a:endParaRPr lang="en-US" altLang="ja-JP" sz="1200" b="1" spc="50" dirty="0">
                <a:solidFill>
                  <a:schemeClr val="bg1"/>
                </a:solidFill>
                <a:latin typeface="+mj-ea"/>
                <a:ea typeface="+mj-ea"/>
              </a:endParaRPr>
            </a:p>
            <a:p>
              <a:pPr algn="ctr">
                <a:lnSpc>
                  <a:spcPct val="120000"/>
                </a:lnSpc>
              </a:pPr>
              <a:r>
                <a:rPr lang="ja-JP" altLang="en-US" sz="1200" b="1" spc="50" dirty="0">
                  <a:solidFill>
                    <a:schemeClr val="bg1"/>
                  </a:solidFill>
                  <a:latin typeface="+mj-ea"/>
                  <a:ea typeface="+mj-ea"/>
                </a:rPr>
                <a:t>色を変更できます</a:t>
              </a:r>
            </a:p>
          </p:txBody>
        </p:sp>
      </p:grpSp>
      <p:sp>
        <p:nvSpPr>
          <p:cNvPr id="36" name="Line"/>
          <p:cNvSpPr/>
          <p:nvPr/>
        </p:nvSpPr>
        <p:spPr>
          <a:xfrm>
            <a:off x="7318190" y="6111002"/>
            <a:ext cx="1800000" cy="12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Comment">
            <a:extLst>
              <a:ext uri="{FF2B5EF4-FFF2-40B4-BE49-F238E27FC236}">
                <a16:creationId xmlns:a16="http://schemas.microsoft.com/office/drawing/2014/main" id="{6873A6CE-22C3-47A5-AC63-1F033FD9DBFF}"/>
              </a:ext>
            </a:extLst>
          </p:cNvPr>
          <p:cNvGrpSpPr/>
          <p:nvPr/>
        </p:nvGrpSpPr>
        <p:grpSpPr>
          <a:xfrm>
            <a:off x="6971348" y="4931433"/>
            <a:ext cx="1871945" cy="837102"/>
            <a:chOff x="2579148" y="1556116"/>
            <a:chExt cx="1871945" cy="837102"/>
          </a:xfrm>
          <a:solidFill>
            <a:schemeClr val="accent2"/>
          </a:solidFill>
        </p:grpSpPr>
        <p:sp>
          <p:nvSpPr>
            <p:cNvPr id="28" name="Comment bubble">
              <a:extLst>
                <a:ext uri="{FF2B5EF4-FFF2-40B4-BE49-F238E27FC236}">
                  <a16:creationId xmlns:a16="http://schemas.microsoft.com/office/drawing/2014/main" id="{CD4D66CC-D707-45BA-936F-DD20AB40C108}"/>
                </a:ext>
              </a:extLst>
            </p:cNvPr>
            <p:cNvSpPr/>
            <p:nvPr/>
          </p:nvSpPr>
          <p:spPr>
            <a:xfrm>
              <a:off x="2579148" y="1556116"/>
              <a:ext cx="1830596" cy="837102"/>
            </a:xfrm>
            <a:custGeom>
              <a:avLst/>
              <a:gdLst>
                <a:gd name="connsiteX0" fmla="*/ 297691 w 1830596"/>
                <a:gd name="connsiteY0" fmla="*/ 0 h 837102"/>
                <a:gd name="connsiteX1" fmla="*/ 1773146 w 1830596"/>
                <a:gd name="connsiteY1" fmla="*/ 0 h 837102"/>
                <a:gd name="connsiteX2" fmla="*/ 1830596 w 1830596"/>
                <a:gd name="connsiteY2" fmla="*/ 57450 h 837102"/>
                <a:gd name="connsiteX3" fmla="*/ 1830596 w 1830596"/>
                <a:gd name="connsiteY3" fmla="*/ 779652 h 837102"/>
                <a:gd name="connsiteX4" fmla="*/ 1773146 w 1830596"/>
                <a:gd name="connsiteY4" fmla="*/ 837102 h 837102"/>
                <a:gd name="connsiteX5" fmla="*/ 297691 w 1830596"/>
                <a:gd name="connsiteY5" fmla="*/ 837102 h 837102"/>
                <a:gd name="connsiteX6" fmla="*/ 240241 w 1830596"/>
                <a:gd name="connsiteY6" fmla="*/ 779652 h 837102"/>
                <a:gd name="connsiteX7" fmla="*/ 240241 w 1830596"/>
                <a:gd name="connsiteY7" fmla="*/ 638173 h 837102"/>
                <a:gd name="connsiteX8" fmla="*/ 0 w 1830596"/>
                <a:gd name="connsiteY8" fmla="*/ 638173 h 837102"/>
                <a:gd name="connsiteX9" fmla="*/ 240241 w 1830596"/>
                <a:gd name="connsiteY9" fmla="*/ 442125 h 837102"/>
                <a:gd name="connsiteX10" fmla="*/ 240241 w 1830596"/>
                <a:gd name="connsiteY10" fmla="*/ 57450 h 837102"/>
                <a:gd name="connsiteX11" fmla="*/ 297691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297691" y="0"/>
                  </a:moveTo>
                  <a:lnTo>
                    <a:pt x="1773146" y="0"/>
                  </a:lnTo>
                  <a:cubicBezTo>
                    <a:pt x="1804875" y="0"/>
                    <a:pt x="1830596" y="25721"/>
                    <a:pt x="1830596" y="57450"/>
                  </a:cubicBezTo>
                  <a:lnTo>
                    <a:pt x="1830596" y="779652"/>
                  </a:lnTo>
                  <a:cubicBezTo>
                    <a:pt x="1830596" y="811381"/>
                    <a:pt x="1804875" y="837102"/>
                    <a:pt x="1773146" y="837102"/>
                  </a:cubicBezTo>
                  <a:lnTo>
                    <a:pt x="297691" y="837102"/>
                  </a:lnTo>
                  <a:cubicBezTo>
                    <a:pt x="265962" y="837102"/>
                    <a:pt x="240241" y="811381"/>
                    <a:pt x="240241" y="779652"/>
                  </a:cubicBezTo>
                  <a:lnTo>
                    <a:pt x="240241" y="638173"/>
                  </a:lnTo>
                  <a:lnTo>
                    <a:pt x="0" y="638173"/>
                  </a:lnTo>
                  <a:lnTo>
                    <a:pt x="240241" y="442125"/>
                  </a:lnTo>
                  <a:lnTo>
                    <a:pt x="240241" y="57450"/>
                  </a:lnTo>
                  <a:cubicBezTo>
                    <a:pt x="240241" y="25721"/>
                    <a:pt x="265962" y="0"/>
                    <a:pt x="297691"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dirty="0">
                <a:solidFill>
                  <a:schemeClr val="bg1"/>
                </a:solidFill>
              </a:endParaRPr>
            </a:p>
          </p:txBody>
        </p:sp>
        <p:sp>
          <p:nvSpPr>
            <p:cNvPr id="34" name="Text">
              <a:extLst>
                <a:ext uri="{FF2B5EF4-FFF2-40B4-BE49-F238E27FC236}">
                  <a16:creationId xmlns:a16="http://schemas.microsoft.com/office/drawing/2014/main" id="{F25DF2ED-CCF5-410F-926E-CB88CD2A3128}"/>
                </a:ext>
              </a:extLst>
            </p:cNvPr>
            <p:cNvSpPr txBox="1"/>
            <p:nvPr/>
          </p:nvSpPr>
          <p:spPr>
            <a:xfrm flipH="1">
              <a:off x="2742352" y="1699597"/>
              <a:ext cx="1708741" cy="535531"/>
            </a:xfrm>
            <a:prstGeom prst="rect">
              <a:avLst/>
            </a:prstGeom>
            <a:noFill/>
          </p:spPr>
          <p:txBody>
            <a:bodyPr wrap="square" rtlCol="0" anchor="ctr">
              <a:spAutoFit/>
            </a:bodyPr>
            <a:lstStyle/>
            <a:p>
              <a:pPr algn="ctr">
                <a:lnSpc>
                  <a:spcPct val="120000"/>
                </a:lnSpc>
              </a:pPr>
              <a:r>
                <a:rPr lang="ja-JP" altLang="en-US" sz="1200" b="1" spc="50" dirty="0">
                  <a:solidFill>
                    <a:schemeClr val="bg1"/>
                  </a:solidFill>
                  <a:latin typeface="+mj-ea"/>
                  <a:ea typeface="+mj-ea"/>
                </a:rPr>
                <a:t>「図形の枠線」で</a:t>
              </a:r>
              <a:endParaRPr lang="en-US" altLang="ja-JP" sz="1200" b="1" spc="50" dirty="0">
                <a:solidFill>
                  <a:schemeClr val="bg1"/>
                </a:solidFill>
                <a:latin typeface="+mj-ea"/>
                <a:ea typeface="+mj-ea"/>
              </a:endParaRPr>
            </a:p>
            <a:p>
              <a:pPr algn="ctr">
                <a:lnSpc>
                  <a:spcPct val="120000"/>
                </a:lnSpc>
              </a:pPr>
              <a:r>
                <a:rPr lang="ja-JP" altLang="en-US" sz="1200" b="1" spc="50" dirty="0">
                  <a:solidFill>
                    <a:schemeClr val="bg1"/>
                  </a:solidFill>
                  <a:latin typeface="+mj-ea"/>
                  <a:ea typeface="+mj-ea"/>
                </a:rPr>
                <a:t>色を変更できます</a:t>
              </a:r>
            </a:p>
          </p:txBody>
        </p:sp>
      </p:grpSp>
      <p:sp>
        <p:nvSpPr>
          <p:cNvPr id="22" name="Point">
            <a:extLst>
              <a:ext uri="{FF2B5EF4-FFF2-40B4-BE49-F238E27FC236}">
                <a16:creationId xmlns:a16="http://schemas.microsoft.com/office/drawing/2014/main" id="{9380B52E-54C3-4D40-BF9F-8B151CE63DC8}"/>
              </a:ext>
            </a:extLst>
          </p:cNvPr>
          <p:cNvSpPr/>
          <p:nvPr/>
        </p:nvSpPr>
        <p:spPr>
          <a:xfrm>
            <a:off x="5989813" y="5319713"/>
            <a:ext cx="1133475" cy="942975"/>
          </a:xfrm>
          <a:custGeom>
            <a:avLst/>
            <a:gdLst>
              <a:gd name="connsiteX0" fmla="*/ 92869 w 1133475"/>
              <a:gd name="connsiteY0" fmla="*/ 850392 h 942975"/>
              <a:gd name="connsiteX1" fmla="*/ 788289 w 1133475"/>
              <a:gd name="connsiteY1" fmla="*/ 521303 h 942975"/>
              <a:gd name="connsiteX2" fmla="*/ 571119 w 1133475"/>
              <a:gd name="connsiteY2" fmla="*/ 92869 h 942975"/>
              <a:gd name="connsiteX3" fmla="*/ 353949 w 1133475"/>
              <a:gd name="connsiteY3" fmla="*/ 521303 h 942975"/>
              <a:gd name="connsiteX4" fmla="*/ 1049369 w 1133475"/>
              <a:gd name="connsiteY4" fmla="*/ 850392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75" h="942975">
                <a:moveTo>
                  <a:pt x="92869" y="850392"/>
                </a:moveTo>
                <a:cubicBezTo>
                  <a:pt x="335756" y="850392"/>
                  <a:pt x="698087" y="753618"/>
                  <a:pt x="788289" y="521303"/>
                </a:cubicBezTo>
                <a:cubicBezTo>
                  <a:pt x="864108" y="325850"/>
                  <a:pt x="807625" y="92869"/>
                  <a:pt x="571119" y="92869"/>
                </a:cubicBezTo>
                <a:cubicBezTo>
                  <a:pt x="334613" y="92869"/>
                  <a:pt x="278130" y="325850"/>
                  <a:pt x="353949" y="521303"/>
                </a:cubicBezTo>
                <a:cubicBezTo>
                  <a:pt x="444056" y="753618"/>
                  <a:pt x="806482" y="850392"/>
                  <a:pt x="1049369" y="850392"/>
                </a:cubicBezTo>
              </a:path>
            </a:pathLst>
          </a:custGeom>
          <a:noFill/>
          <a:ln w="123825" cap="flat">
            <a:solidFill>
              <a:schemeClr val="accent2"/>
            </a:solidFill>
            <a:prstDash val="solid"/>
            <a:miter/>
          </a:ln>
        </p:spPr>
        <p:txBody>
          <a:bodyPr rtlCol="0" anchor="ctr"/>
          <a:lstStyle/>
          <a:p>
            <a:endParaRPr lang="ja-JP" altLang="en-US"/>
          </a:p>
        </p:txBody>
      </p:sp>
      <p:grpSp>
        <p:nvGrpSpPr>
          <p:cNvPr id="10" name="3Steps">
            <a:extLst>
              <a:ext uri="{FF2B5EF4-FFF2-40B4-BE49-F238E27FC236}">
                <a16:creationId xmlns:a16="http://schemas.microsoft.com/office/drawing/2014/main" id="{520506AC-AE6E-4C85-BFC1-B51F3BF19FD8}"/>
              </a:ext>
            </a:extLst>
          </p:cNvPr>
          <p:cNvGrpSpPr/>
          <p:nvPr/>
        </p:nvGrpSpPr>
        <p:grpSpPr>
          <a:xfrm>
            <a:off x="0" y="1538689"/>
            <a:ext cx="12192000" cy="3050276"/>
            <a:chOff x="0" y="1538689"/>
            <a:chExt cx="12192000" cy="3050276"/>
          </a:xfrm>
        </p:grpSpPr>
        <p:sp>
          <p:nvSpPr>
            <p:cNvPr id="19" name="Line"/>
            <p:cNvSpPr/>
            <p:nvPr/>
          </p:nvSpPr>
          <p:spPr>
            <a:xfrm>
              <a:off x="10392000" y="3105359"/>
              <a:ext cx="1800000" cy="12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a:extLst>
                <a:ext uri="{FF2B5EF4-FFF2-40B4-BE49-F238E27FC236}">
                  <a16:creationId xmlns:a16="http://schemas.microsoft.com/office/drawing/2014/main" id="{16B769D6-BF9C-47CC-9B78-084129F890C8}"/>
                </a:ext>
              </a:extLst>
            </p:cNvPr>
            <p:cNvSpPr txBox="1"/>
            <p:nvPr/>
          </p:nvSpPr>
          <p:spPr>
            <a:xfrm>
              <a:off x="8941662" y="3519954"/>
              <a:ext cx="2116174" cy="1069011"/>
            </a:xfrm>
            <a:prstGeom prst="rect">
              <a:avLst/>
            </a:prstGeom>
            <a:noFill/>
          </p:spPr>
          <p:txBody>
            <a:bodyPr wrap="square" rtlCol="0">
              <a:spAutoFit/>
            </a:bodyPr>
            <a:lstStyle/>
            <a:p>
              <a:pPr algn="ctr">
                <a:lnSpc>
                  <a:spcPct val="90000"/>
                </a:lnSpc>
                <a:spcBef>
                  <a:spcPts val="1000"/>
                </a:spcBef>
                <a:buClr>
                  <a:schemeClr val="accent1"/>
                </a:buClr>
              </a:pPr>
              <a:r>
                <a:rPr lang="ja-JP" altLang="en-US" dirty="0">
                  <a:latin typeface="+mj-ea"/>
                  <a:ea typeface="+mj-ea"/>
                </a:rPr>
                <a:t>サンプル制作</a:t>
              </a:r>
              <a:endParaRPr lang="en-US" altLang="ja-JP" dirty="0">
                <a:latin typeface="+mj-ea"/>
                <a:ea typeface="+mj-ea"/>
              </a:endParaRPr>
            </a:p>
            <a:p>
              <a:pPr>
                <a:lnSpc>
                  <a:spcPct val="90000"/>
                </a:lnSpc>
                <a:spcBef>
                  <a:spcPts val="1000"/>
                </a:spcBef>
                <a:buClr>
                  <a:schemeClr val="accent1"/>
                </a:buClr>
              </a:pPr>
              <a:r>
                <a:rPr lang="ja-JP" altLang="en-US" sz="1600" dirty="0">
                  <a:latin typeface="+mn-ea"/>
                </a:rPr>
                <a:t>テキストを入力</a:t>
              </a:r>
              <a:r>
                <a:rPr lang="en-US" altLang="ja-JP" sz="1600" dirty="0">
                  <a:latin typeface="+mn-ea"/>
                </a:rPr>
                <a:t>……</a:t>
              </a:r>
            </a:p>
            <a:p>
              <a:pPr>
                <a:lnSpc>
                  <a:spcPct val="90000"/>
                </a:lnSpc>
                <a:spcBef>
                  <a:spcPts val="1000"/>
                </a:spcBef>
                <a:buClr>
                  <a:schemeClr val="accent1"/>
                </a:buClr>
              </a:pPr>
              <a:r>
                <a:rPr lang="ja-JP" altLang="en-US" sz="1600" dirty="0">
                  <a:latin typeface="+mn-ea"/>
                </a:rPr>
                <a:t>テキストを入力</a:t>
              </a:r>
              <a:r>
                <a:rPr lang="en-US" altLang="ja-JP" sz="1600" dirty="0">
                  <a:latin typeface="+mn-ea"/>
                </a:rPr>
                <a:t>……</a:t>
              </a:r>
              <a:endParaRPr lang="ja-JP" altLang="en-US" sz="1600" dirty="0">
                <a:latin typeface="+mn-ea"/>
              </a:endParaRPr>
            </a:p>
          </p:txBody>
        </p:sp>
        <p:sp>
          <p:nvSpPr>
            <p:cNvPr id="12" name="Point">
              <a:extLst>
                <a:ext uri="{FF2B5EF4-FFF2-40B4-BE49-F238E27FC236}">
                  <a16:creationId xmlns:a16="http://schemas.microsoft.com/office/drawing/2014/main" id="{9380B52E-54C3-4D40-BF9F-8B151CE63DC8}"/>
                </a:ext>
              </a:extLst>
            </p:cNvPr>
            <p:cNvSpPr/>
            <p:nvPr/>
          </p:nvSpPr>
          <p:spPr>
            <a:xfrm>
              <a:off x="5526881" y="2316029"/>
              <a:ext cx="1133475" cy="942975"/>
            </a:xfrm>
            <a:custGeom>
              <a:avLst/>
              <a:gdLst>
                <a:gd name="connsiteX0" fmla="*/ 92869 w 1133475"/>
                <a:gd name="connsiteY0" fmla="*/ 850392 h 942975"/>
                <a:gd name="connsiteX1" fmla="*/ 788289 w 1133475"/>
                <a:gd name="connsiteY1" fmla="*/ 521303 h 942975"/>
                <a:gd name="connsiteX2" fmla="*/ 571119 w 1133475"/>
                <a:gd name="connsiteY2" fmla="*/ 92869 h 942975"/>
                <a:gd name="connsiteX3" fmla="*/ 353949 w 1133475"/>
                <a:gd name="connsiteY3" fmla="*/ 521303 h 942975"/>
                <a:gd name="connsiteX4" fmla="*/ 1049369 w 1133475"/>
                <a:gd name="connsiteY4" fmla="*/ 850392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75" h="942975">
                  <a:moveTo>
                    <a:pt x="92869" y="850392"/>
                  </a:moveTo>
                  <a:cubicBezTo>
                    <a:pt x="335756" y="850392"/>
                    <a:pt x="698087" y="753618"/>
                    <a:pt x="788289" y="521303"/>
                  </a:cubicBezTo>
                  <a:cubicBezTo>
                    <a:pt x="864108" y="325850"/>
                    <a:pt x="807625" y="92869"/>
                    <a:pt x="571119" y="92869"/>
                  </a:cubicBezTo>
                  <a:cubicBezTo>
                    <a:pt x="334613" y="92869"/>
                    <a:pt x="278130" y="325850"/>
                    <a:pt x="353949" y="521303"/>
                  </a:cubicBezTo>
                  <a:cubicBezTo>
                    <a:pt x="444056" y="753618"/>
                    <a:pt x="806482" y="850392"/>
                    <a:pt x="1049369" y="850392"/>
                  </a:cubicBezTo>
                </a:path>
              </a:pathLst>
            </a:custGeom>
            <a:noFill/>
            <a:ln w="123825" cap="flat">
              <a:solidFill>
                <a:schemeClr val="accent1"/>
              </a:solidFill>
              <a:prstDash val="solid"/>
              <a:miter/>
            </a:ln>
          </p:spPr>
          <p:txBody>
            <a:bodyPr rtlCol="0" anchor="ctr"/>
            <a:lstStyle/>
            <a:p>
              <a:endParaRPr lang="ja-JP" altLang="en-US"/>
            </a:p>
          </p:txBody>
        </p:sp>
        <p:sp>
          <p:nvSpPr>
            <p:cNvPr id="32" name="Step number">
              <a:extLst>
                <a:ext uri="{FF2B5EF4-FFF2-40B4-BE49-F238E27FC236}">
                  <a16:creationId xmlns:a16="http://schemas.microsoft.com/office/drawing/2014/main" id="{D9D1D9FF-A9C7-497E-B288-21F1943ADBD5}"/>
                </a:ext>
              </a:extLst>
            </p:cNvPr>
            <p:cNvSpPr txBox="1"/>
            <p:nvPr/>
          </p:nvSpPr>
          <p:spPr>
            <a:xfrm>
              <a:off x="9620554" y="1538689"/>
              <a:ext cx="763154" cy="693651"/>
            </a:xfrm>
            <a:prstGeom prst="rect">
              <a:avLst/>
            </a:prstGeom>
            <a:noFill/>
          </p:spPr>
          <p:txBody>
            <a:bodyPr wrap="square" rtlCol="0">
              <a:spAutoFit/>
            </a:bodyPr>
            <a:lstStyle/>
            <a:p>
              <a:pPr algn="ctr">
                <a:lnSpc>
                  <a:spcPct val="90000"/>
                </a:lnSpc>
                <a:spcBef>
                  <a:spcPts val="1000"/>
                </a:spcBef>
                <a:buClr>
                  <a:schemeClr val="accent1"/>
                </a:buClr>
              </a:pPr>
              <a:r>
                <a:rPr lang="en-US" altLang="ja-JP" sz="1400" dirty="0">
                  <a:latin typeface="+mj-ea"/>
                  <a:ea typeface="+mj-ea"/>
                </a:rPr>
                <a:t>Step.</a:t>
              </a:r>
            </a:p>
            <a:p>
              <a:pPr algn="ctr">
                <a:lnSpc>
                  <a:spcPct val="90000"/>
                </a:lnSpc>
                <a:spcBef>
                  <a:spcPts val="1000"/>
                </a:spcBef>
                <a:buClr>
                  <a:schemeClr val="accent1"/>
                </a:buClr>
              </a:pPr>
              <a:r>
                <a:rPr lang="ja-JP" altLang="en-US" sz="2000" dirty="0">
                  <a:latin typeface="+mj-ea"/>
                  <a:ea typeface="+mj-ea"/>
                </a:rPr>
                <a:t>３</a:t>
              </a:r>
              <a:endParaRPr lang="ja-JP" altLang="en-US" sz="2400" dirty="0">
                <a:latin typeface="+mj-ea"/>
                <a:ea typeface="+mj-ea"/>
              </a:endParaRPr>
            </a:p>
          </p:txBody>
        </p:sp>
        <p:sp>
          <p:nvSpPr>
            <p:cNvPr id="18" name="Line"/>
            <p:cNvSpPr/>
            <p:nvPr/>
          </p:nvSpPr>
          <p:spPr>
            <a:xfrm>
              <a:off x="6556551" y="3105359"/>
              <a:ext cx="2980267" cy="12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a:extLst>
                <a:ext uri="{FF2B5EF4-FFF2-40B4-BE49-F238E27FC236}">
                  <a16:creationId xmlns:a16="http://schemas.microsoft.com/office/drawing/2014/main" id="{77F03070-BF38-4E92-8294-1EF076D4DDD4}"/>
                </a:ext>
              </a:extLst>
            </p:cNvPr>
            <p:cNvSpPr txBox="1"/>
            <p:nvPr/>
          </p:nvSpPr>
          <p:spPr>
            <a:xfrm>
              <a:off x="5040648" y="3519954"/>
              <a:ext cx="2110705" cy="1069011"/>
            </a:xfrm>
            <a:prstGeom prst="rect">
              <a:avLst/>
            </a:prstGeom>
            <a:noFill/>
          </p:spPr>
          <p:txBody>
            <a:bodyPr wrap="square" rtlCol="0">
              <a:spAutoFit/>
            </a:bodyPr>
            <a:lstStyle/>
            <a:p>
              <a:pPr algn="ctr">
                <a:lnSpc>
                  <a:spcPct val="90000"/>
                </a:lnSpc>
                <a:spcBef>
                  <a:spcPts val="1000"/>
                </a:spcBef>
                <a:buClr>
                  <a:schemeClr val="accent1"/>
                </a:buClr>
              </a:pPr>
              <a:r>
                <a:rPr lang="ja-JP" altLang="en-US" dirty="0">
                  <a:latin typeface="+mj-ea"/>
                  <a:ea typeface="+mj-ea"/>
                </a:rPr>
                <a:t>情報整理</a:t>
              </a:r>
              <a:endParaRPr lang="en-US" altLang="ja-JP" dirty="0">
                <a:latin typeface="+mj-ea"/>
                <a:ea typeface="+mj-ea"/>
              </a:endParaRPr>
            </a:p>
            <a:p>
              <a:pPr>
                <a:lnSpc>
                  <a:spcPct val="90000"/>
                </a:lnSpc>
                <a:spcBef>
                  <a:spcPts val="1000"/>
                </a:spcBef>
                <a:buClr>
                  <a:schemeClr val="accent1"/>
                </a:buClr>
              </a:pPr>
              <a:r>
                <a:rPr lang="ja-JP" altLang="en-US" sz="1600" dirty="0">
                  <a:latin typeface="+mn-ea"/>
                </a:rPr>
                <a:t>テキストを入力</a:t>
              </a:r>
              <a:r>
                <a:rPr lang="en-US" altLang="ja-JP" sz="1600" dirty="0">
                  <a:latin typeface="+mn-ea"/>
                </a:rPr>
                <a:t>……</a:t>
              </a:r>
            </a:p>
            <a:p>
              <a:pPr>
                <a:lnSpc>
                  <a:spcPct val="90000"/>
                </a:lnSpc>
                <a:spcBef>
                  <a:spcPts val="1000"/>
                </a:spcBef>
                <a:buClr>
                  <a:schemeClr val="accent1"/>
                </a:buClr>
              </a:pPr>
              <a:r>
                <a:rPr lang="ja-JP" altLang="en-US" sz="1600" dirty="0">
                  <a:latin typeface="+mn-ea"/>
                </a:rPr>
                <a:t>テキストを入力</a:t>
              </a:r>
              <a:r>
                <a:rPr lang="en-US" altLang="ja-JP" sz="1600" dirty="0">
                  <a:latin typeface="+mn-ea"/>
                </a:rPr>
                <a:t>……</a:t>
              </a:r>
              <a:endParaRPr lang="ja-JP" altLang="en-US" sz="1600" dirty="0">
                <a:latin typeface="+mn-ea"/>
              </a:endParaRPr>
            </a:p>
          </p:txBody>
        </p:sp>
        <p:sp>
          <p:nvSpPr>
            <p:cNvPr id="14" name="Point">
              <a:extLst>
                <a:ext uri="{FF2B5EF4-FFF2-40B4-BE49-F238E27FC236}">
                  <a16:creationId xmlns:a16="http://schemas.microsoft.com/office/drawing/2014/main" id="{9380B52E-54C3-4D40-BF9F-8B151CE63DC8}"/>
                </a:ext>
              </a:extLst>
            </p:cNvPr>
            <p:cNvSpPr/>
            <p:nvPr/>
          </p:nvSpPr>
          <p:spPr>
            <a:xfrm>
              <a:off x="1617539" y="2317617"/>
              <a:ext cx="1133475" cy="942975"/>
            </a:xfrm>
            <a:custGeom>
              <a:avLst/>
              <a:gdLst>
                <a:gd name="connsiteX0" fmla="*/ 92869 w 1133475"/>
                <a:gd name="connsiteY0" fmla="*/ 850392 h 942975"/>
                <a:gd name="connsiteX1" fmla="*/ 788289 w 1133475"/>
                <a:gd name="connsiteY1" fmla="*/ 521303 h 942975"/>
                <a:gd name="connsiteX2" fmla="*/ 571119 w 1133475"/>
                <a:gd name="connsiteY2" fmla="*/ 92869 h 942975"/>
                <a:gd name="connsiteX3" fmla="*/ 353949 w 1133475"/>
                <a:gd name="connsiteY3" fmla="*/ 521303 h 942975"/>
                <a:gd name="connsiteX4" fmla="*/ 1049369 w 1133475"/>
                <a:gd name="connsiteY4" fmla="*/ 850392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75" h="942975">
                  <a:moveTo>
                    <a:pt x="92869" y="850392"/>
                  </a:moveTo>
                  <a:cubicBezTo>
                    <a:pt x="335756" y="850392"/>
                    <a:pt x="698087" y="753618"/>
                    <a:pt x="788289" y="521303"/>
                  </a:cubicBezTo>
                  <a:cubicBezTo>
                    <a:pt x="864108" y="325850"/>
                    <a:pt x="807625" y="92869"/>
                    <a:pt x="571119" y="92869"/>
                  </a:cubicBezTo>
                  <a:cubicBezTo>
                    <a:pt x="334613" y="92869"/>
                    <a:pt x="278130" y="325850"/>
                    <a:pt x="353949" y="521303"/>
                  </a:cubicBezTo>
                  <a:cubicBezTo>
                    <a:pt x="444056" y="753618"/>
                    <a:pt x="806482" y="850392"/>
                    <a:pt x="1049369" y="850392"/>
                  </a:cubicBezTo>
                </a:path>
              </a:pathLst>
            </a:custGeom>
            <a:noFill/>
            <a:ln w="123825" cap="flat">
              <a:solidFill>
                <a:schemeClr val="accent1"/>
              </a:solidFill>
              <a:prstDash val="solid"/>
              <a:miter/>
            </a:ln>
          </p:spPr>
          <p:txBody>
            <a:bodyPr rtlCol="0" anchor="ctr"/>
            <a:lstStyle/>
            <a:p>
              <a:endParaRPr lang="ja-JP" altLang="en-US"/>
            </a:p>
          </p:txBody>
        </p:sp>
        <p:sp>
          <p:nvSpPr>
            <p:cNvPr id="33" name="Step number">
              <a:extLst>
                <a:ext uri="{FF2B5EF4-FFF2-40B4-BE49-F238E27FC236}">
                  <a16:creationId xmlns:a16="http://schemas.microsoft.com/office/drawing/2014/main" id="{1A51E333-6DA6-4589-9617-059A2C8D0A5A}"/>
                </a:ext>
              </a:extLst>
            </p:cNvPr>
            <p:cNvSpPr txBox="1"/>
            <p:nvPr/>
          </p:nvSpPr>
          <p:spPr>
            <a:xfrm>
              <a:off x="5714423" y="1538689"/>
              <a:ext cx="763154" cy="693651"/>
            </a:xfrm>
            <a:prstGeom prst="rect">
              <a:avLst/>
            </a:prstGeom>
            <a:noFill/>
          </p:spPr>
          <p:txBody>
            <a:bodyPr wrap="square" rtlCol="0">
              <a:spAutoFit/>
            </a:bodyPr>
            <a:lstStyle/>
            <a:p>
              <a:pPr algn="ctr">
                <a:lnSpc>
                  <a:spcPct val="90000"/>
                </a:lnSpc>
                <a:spcBef>
                  <a:spcPts val="1000"/>
                </a:spcBef>
                <a:buClr>
                  <a:schemeClr val="accent1"/>
                </a:buClr>
              </a:pPr>
              <a:r>
                <a:rPr lang="en-US" altLang="ja-JP" sz="1400" dirty="0">
                  <a:latin typeface="+mj-ea"/>
                  <a:ea typeface="+mj-ea"/>
                </a:rPr>
                <a:t>Step.</a:t>
              </a:r>
            </a:p>
            <a:p>
              <a:pPr algn="ctr">
                <a:lnSpc>
                  <a:spcPct val="90000"/>
                </a:lnSpc>
                <a:spcBef>
                  <a:spcPts val="1000"/>
                </a:spcBef>
                <a:buClr>
                  <a:schemeClr val="accent1"/>
                </a:buClr>
              </a:pPr>
              <a:r>
                <a:rPr lang="ja-JP" altLang="en-US" sz="2000" dirty="0">
                  <a:latin typeface="+mj-ea"/>
                  <a:ea typeface="+mj-ea"/>
                </a:rPr>
                <a:t>２</a:t>
              </a:r>
              <a:endParaRPr lang="ja-JP" altLang="en-US" sz="2400" dirty="0">
                <a:latin typeface="+mj-ea"/>
                <a:ea typeface="+mj-ea"/>
              </a:endParaRPr>
            </a:p>
          </p:txBody>
        </p:sp>
        <p:sp>
          <p:nvSpPr>
            <p:cNvPr id="5" name="Line"/>
            <p:cNvSpPr/>
            <p:nvPr/>
          </p:nvSpPr>
          <p:spPr>
            <a:xfrm>
              <a:off x="2647209" y="3105359"/>
              <a:ext cx="2980267" cy="12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a:extLst>
                <a:ext uri="{FF2B5EF4-FFF2-40B4-BE49-F238E27FC236}">
                  <a16:creationId xmlns:a16="http://schemas.microsoft.com/office/drawing/2014/main" id="{09D86A03-AC42-4ABC-9DA7-FAB9881CC21A}"/>
                </a:ext>
              </a:extLst>
            </p:cNvPr>
            <p:cNvSpPr txBox="1"/>
            <p:nvPr/>
          </p:nvSpPr>
          <p:spPr>
            <a:xfrm>
              <a:off x="1128923" y="3519954"/>
              <a:ext cx="2110705" cy="1069011"/>
            </a:xfrm>
            <a:prstGeom prst="rect">
              <a:avLst/>
            </a:prstGeom>
            <a:noFill/>
          </p:spPr>
          <p:txBody>
            <a:bodyPr wrap="square" rtlCol="0">
              <a:spAutoFit/>
            </a:bodyPr>
            <a:lstStyle/>
            <a:p>
              <a:pPr algn="ctr">
                <a:lnSpc>
                  <a:spcPct val="90000"/>
                </a:lnSpc>
                <a:spcBef>
                  <a:spcPts val="1000"/>
                </a:spcBef>
                <a:buClr>
                  <a:schemeClr val="accent1"/>
                </a:buClr>
              </a:pPr>
              <a:r>
                <a:rPr lang="ja-JP" altLang="en-US" dirty="0">
                  <a:latin typeface="+mj-ea"/>
                  <a:ea typeface="+mj-ea"/>
                </a:rPr>
                <a:t>ヒアリング</a:t>
              </a:r>
              <a:endParaRPr lang="en-US" altLang="ja-JP" dirty="0">
                <a:latin typeface="+mj-ea"/>
                <a:ea typeface="+mj-ea"/>
              </a:endParaRPr>
            </a:p>
            <a:p>
              <a:pPr>
                <a:lnSpc>
                  <a:spcPct val="90000"/>
                </a:lnSpc>
                <a:spcBef>
                  <a:spcPts val="1000"/>
                </a:spcBef>
                <a:buClr>
                  <a:schemeClr val="accent1"/>
                </a:buClr>
              </a:pPr>
              <a:r>
                <a:rPr lang="ja-JP" altLang="en-US" sz="1600" dirty="0">
                  <a:latin typeface="+mn-ea"/>
                </a:rPr>
                <a:t>テキストを入力</a:t>
              </a:r>
              <a:r>
                <a:rPr lang="en-US" altLang="ja-JP" sz="1600" dirty="0">
                  <a:latin typeface="+mn-ea"/>
                </a:rPr>
                <a:t>……</a:t>
              </a:r>
            </a:p>
            <a:p>
              <a:pPr>
                <a:lnSpc>
                  <a:spcPct val="90000"/>
                </a:lnSpc>
                <a:spcBef>
                  <a:spcPts val="1000"/>
                </a:spcBef>
                <a:buClr>
                  <a:schemeClr val="accent1"/>
                </a:buClr>
              </a:pPr>
              <a:r>
                <a:rPr lang="ja-JP" altLang="en-US" sz="1600" dirty="0">
                  <a:latin typeface="+mn-ea"/>
                </a:rPr>
                <a:t>テキストを入力</a:t>
              </a:r>
              <a:r>
                <a:rPr lang="en-US" altLang="ja-JP" sz="1600" dirty="0">
                  <a:latin typeface="+mn-ea"/>
                </a:rPr>
                <a:t>……</a:t>
              </a:r>
              <a:endParaRPr lang="ja-JP" altLang="en-US" sz="1600" dirty="0">
                <a:latin typeface="+mn-ea"/>
              </a:endParaRPr>
            </a:p>
          </p:txBody>
        </p:sp>
        <p:sp>
          <p:nvSpPr>
            <p:cNvPr id="16" name="Point">
              <a:extLst>
                <a:ext uri="{FF2B5EF4-FFF2-40B4-BE49-F238E27FC236}">
                  <a16:creationId xmlns:a16="http://schemas.microsoft.com/office/drawing/2014/main" id="{9380B52E-54C3-4D40-BF9F-8B151CE63DC8}"/>
                </a:ext>
              </a:extLst>
            </p:cNvPr>
            <p:cNvSpPr/>
            <p:nvPr/>
          </p:nvSpPr>
          <p:spPr>
            <a:xfrm>
              <a:off x="9433012" y="2317617"/>
              <a:ext cx="1133475" cy="942975"/>
            </a:xfrm>
            <a:custGeom>
              <a:avLst/>
              <a:gdLst>
                <a:gd name="connsiteX0" fmla="*/ 92869 w 1133475"/>
                <a:gd name="connsiteY0" fmla="*/ 850392 h 942975"/>
                <a:gd name="connsiteX1" fmla="*/ 788289 w 1133475"/>
                <a:gd name="connsiteY1" fmla="*/ 521303 h 942975"/>
                <a:gd name="connsiteX2" fmla="*/ 571119 w 1133475"/>
                <a:gd name="connsiteY2" fmla="*/ 92869 h 942975"/>
                <a:gd name="connsiteX3" fmla="*/ 353949 w 1133475"/>
                <a:gd name="connsiteY3" fmla="*/ 521303 h 942975"/>
                <a:gd name="connsiteX4" fmla="*/ 1049369 w 1133475"/>
                <a:gd name="connsiteY4" fmla="*/ 850392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75" h="942975">
                  <a:moveTo>
                    <a:pt x="92869" y="850392"/>
                  </a:moveTo>
                  <a:cubicBezTo>
                    <a:pt x="335756" y="850392"/>
                    <a:pt x="698087" y="753618"/>
                    <a:pt x="788289" y="521303"/>
                  </a:cubicBezTo>
                  <a:cubicBezTo>
                    <a:pt x="864108" y="325850"/>
                    <a:pt x="807625" y="92869"/>
                    <a:pt x="571119" y="92869"/>
                  </a:cubicBezTo>
                  <a:cubicBezTo>
                    <a:pt x="334613" y="92869"/>
                    <a:pt x="278130" y="325850"/>
                    <a:pt x="353949" y="521303"/>
                  </a:cubicBezTo>
                  <a:cubicBezTo>
                    <a:pt x="444056" y="753618"/>
                    <a:pt x="806482" y="850392"/>
                    <a:pt x="1049369" y="850392"/>
                  </a:cubicBezTo>
                </a:path>
              </a:pathLst>
            </a:custGeom>
            <a:noFill/>
            <a:ln w="123825" cap="flat">
              <a:solidFill>
                <a:schemeClr val="accent1"/>
              </a:solidFill>
              <a:prstDash val="solid"/>
              <a:miter/>
            </a:ln>
          </p:spPr>
          <p:txBody>
            <a:bodyPr rtlCol="0" anchor="ctr"/>
            <a:lstStyle/>
            <a:p>
              <a:endParaRPr lang="ja-JP" altLang="en-US"/>
            </a:p>
          </p:txBody>
        </p:sp>
        <p:sp>
          <p:nvSpPr>
            <p:cNvPr id="20" name="Line"/>
            <p:cNvSpPr/>
            <p:nvPr/>
          </p:nvSpPr>
          <p:spPr>
            <a:xfrm>
              <a:off x="0" y="3105359"/>
              <a:ext cx="1800000" cy="12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tep number">
              <a:extLst>
                <a:ext uri="{FF2B5EF4-FFF2-40B4-BE49-F238E27FC236}">
                  <a16:creationId xmlns:a16="http://schemas.microsoft.com/office/drawing/2014/main" id="{CAE1041A-30C2-497A-A270-4D9D829A8241}"/>
                </a:ext>
              </a:extLst>
            </p:cNvPr>
            <p:cNvSpPr txBox="1"/>
            <p:nvPr/>
          </p:nvSpPr>
          <p:spPr>
            <a:xfrm>
              <a:off x="1808292" y="1538689"/>
              <a:ext cx="763154" cy="693651"/>
            </a:xfrm>
            <a:prstGeom prst="rect">
              <a:avLst/>
            </a:prstGeom>
            <a:noFill/>
          </p:spPr>
          <p:txBody>
            <a:bodyPr wrap="square" rtlCol="0">
              <a:spAutoFit/>
            </a:bodyPr>
            <a:lstStyle/>
            <a:p>
              <a:pPr algn="ctr">
                <a:lnSpc>
                  <a:spcPct val="90000"/>
                </a:lnSpc>
                <a:spcBef>
                  <a:spcPts val="1000"/>
                </a:spcBef>
                <a:buClr>
                  <a:schemeClr val="accent1"/>
                </a:buClr>
              </a:pPr>
              <a:r>
                <a:rPr lang="en-US" altLang="ja-JP" sz="1400" dirty="0">
                  <a:latin typeface="+mj-ea"/>
                  <a:ea typeface="+mj-ea"/>
                </a:rPr>
                <a:t>Step.</a:t>
              </a:r>
            </a:p>
            <a:p>
              <a:pPr algn="ctr">
                <a:lnSpc>
                  <a:spcPct val="90000"/>
                </a:lnSpc>
                <a:spcBef>
                  <a:spcPts val="1000"/>
                </a:spcBef>
                <a:buClr>
                  <a:schemeClr val="accent1"/>
                </a:buClr>
              </a:pPr>
              <a:r>
                <a:rPr lang="ja-JP" altLang="en-US" sz="2000" dirty="0">
                  <a:latin typeface="+mj-ea"/>
                  <a:ea typeface="+mj-ea"/>
                </a:rPr>
                <a:t>１</a:t>
              </a:r>
              <a:endParaRPr lang="ja-JP" altLang="en-US" sz="2400" dirty="0">
                <a:latin typeface="+mj-ea"/>
                <a:ea typeface="+mj-ea"/>
              </a:endParaRPr>
            </a:p>
          </p:txBody>
        </p:sp>
      </p:grpSp>
      <p:grpSp>
        <p:nvGrpSpPr>
          <p:cNvPr id="35" name="Comment">
            <a:extLst>
              <a:ext uri="{FF2B5EF4-FFF2-40B4-BE49-F238E27FC236}">
                <a16:creationId xmlns:a16="http://schemas.microsoft.com/office/drawing/2014/main" id="{F390F780-B78A-4289-B22D-E3131F48BE48}"/>
              </a:ext>
            </a:extLst>
          </p:cNvPr>
          <p:cNvGrpSpPr/>
          <p:nvPr/>
        </p:nvGrpSpPr>
        <p:grpSpPr>
          <a:xfrm>
            <a:off x="10040279" y="467823"/>
            <a:ext cx="1935445" cy="837102"/>
            <a:chOff x="2579148" y="1556116"/>
            <a:chExt cx="1935445" cy="837102"/>
          </a:xfrm>
          <a:solidFill>
            <a:schemeClr val="accent2"/>
          </a:solidFill>
        </p:grpSpPr>
        <p:sp>
          <p:nvSpPr>
            <p:cNvPr id="40" name="Comment bubble">
              <a:extLst>
                <a:ext uri="{FF2B5EF4-FFF2-40B4-BE49-F238E27FC236}">
                  <a16:creationId xmlns:a16="http://schemas.microsoft.com/office/drawing/2014/main" id="{F665BFB8-40A1-4CCC-8C3D-D5BD7B37A805}"/>
                </a:ext>
              </a:extLst>
            </p:cNvPr>
            <p:cNvSpPr/>
            <p:nvPr/>
          </p:nvSpPr>
          <p:spPr>
            <a:xfrm>
              <a:off x="2579148" y="1556116"/>
              <a:ext cx="1830596" cy="837102"/>
            </a:xfrm>
            <a:custGeom>
              <a:avLst/>
              <a:gdLst>
                <a:gd name="connsiteX0" fmla="*/ 297691 w 1830596"/>
                <a:gd name="connsiteY0" fmla="*/ 0 h 837102"/>
                <a:gd name="connsiteX1" fmla="*/ 1773146 w 1830596"/>
                <a:gd name="connsiteY1" fmla="*/ 0 h 837102"/>
                <a:gd name="connsiteX2" fmla="*/ 1830596 w 1830596"/>
                <a:gd name="connsiteY2" fmla="*/ 57450 h 837102"/>
                <a:gd name="connsiteX3" fmla="*/ 1830596 w 1830596"/>
                <a:gd name="connsiteY3" fmla="*/ 779652 h 837102"/>
                <a:gd name="connsiteX4" fmla="*/ 1773146 w 1830596"/>
                <a:gd name="connsiteY4" fmla="*/ 837102 h 837102"/>
                <a:gd name="connsiteX5" fmla="*/ 297691 w 1830596"/>
                <a:gd name="connsiteY5" fmla="*/ 837102 h 837102"/>
                <a:gd name="connsiteX6" fmla="*/ 240241 w 1830596"/>
                <a:gd name="connsiteY6" fmla="*/ 779652 h 837102"/>
                <a:gd name="connsiteX7" fmla="*/ 240241 w 1830596"/>
                <a:gd name="connsiteY7" fmla="*/ 638173 h 837102"/>
                <a:gd name="connsiteX8" fmla="*/ 0 w 1830596"/>
                <a:gd name="connsiteY8" fmla="*/ 638173 h 837102"/>
                <a:gd name="connsiteX9" fmla="*/ 240241 w 1830596"/>
                <a:gd name="connsiteY9" fmla="*/ 442125 h 837102"/>
                <a:gd name="connsiteX10" fmla="*/ 240241 w 1830596"/>
                <a:gd name="connsiteY10" fmla="*/ 57450 h 837102"/>
                <a:gd name="connsiteX11" fmla="*/ 297691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297691" y="0"/>
                  </a:moveTo>
                  <a:lnTo>
                    <a:pt x="1773146" y="0"/>
                  </a:lnTo>
                  <a:cubicBezTo>
                    <a:pt x="1804875" y="0"/>
                    <a:pt x="1830596" y="25721"/>
                    <a:pt x="1830596" y="57450"/>
                  </a:cubicBezTo>
                  <a:lnTo>
                    <a:pt x="1830596" y="779652"/>
                  </a:lnTo>
                  <a:cubicBezTo>
                    <a:pt x="1830596" y="811381"/>
                    <a:pt x="1804875" y="837102"/>
                    <a:pt x="1773146" y="837102"/>
                  </a:cubicBezTo>
                  <a:lnTo>
                    <a:pt x="297691" y="837102"/>
                  </a:lnTo>
                  <a:cubicBezTo>
                    <a:pt x="265962" y="837102"/>
                    <a:pt x="240241" y="811381"/>
                    <a:pt x="240241" y="779652"/>
                  </a:cubicBezTo>
                  <a:lnTo>
                    <a:pt x="240241" y="638173"/>
                  </a:lnTo>
                  <a:lnTo>
                    <a:pt x="0" y="638173"/>
                  </a:lnTo>
                  <a:lnTo>
                    <a:pt x="240241" y="442125"/>
                  </a:lnTo>
                  <a:lnTo>
                    <a:pt x="240241" y="57450"/>
                  </a:lnTo>
                  <a:cubicBezTo>
                    <a:pt x="240241" y="25721"/>
                    <a:pt x="265962" y="0"/>
                    <a:pt x="297691"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dirty="0">
                <a:solidFill>
                  <a:schemeClr val="bg1"/>
                </a:solidFill>
              </a:endParaRPr>
            </a:p>
          </p:txBody>
        </p:sp>
        <p:sp>
          <p:nvSpPr>
            <p:cNvPr id="41" name="Text">
              <a:extLst>
                <a:ext uri="{FF2B5EF4-FFF2-40B4-BE49-F238E27FC236}">
                  <a16:creationId xmlns:a16="http://schemas.microsoft.com/office/drawing/2014/main" id="{F9371FAD-C83A-40F7-97F2-3A96277C7FC9}"/>
                </a:ext>
              </a:extLst>
            </p:cNvPr>
            <p:cNvSpPr txBox="1"/>
            <p:nvPr/>
          </p:nvSpPr>
          <p:spPr>
            <a:xfrm flipH="1">
              <a:off x="2805852" y="1705880"/>
              <a:ext cx="1708741" cy="522964"/>
            </a:xfrm>
            <a:prstGeom prst="rect">
              <a:avLst/>
            </a:prstGeom>
            <a:noFill/>
          </p:spPr>
          <p:txBody>
            <a:bodyPr wrap="square" rtlCol="0" anchor="ctr">
              <a:spAutoFit/>
            </a:bodyPr>
            <a:lstStyle/>
            <a:p>
              <a:pPr algn="ctr">
                <a:lnSpc>
                  <a:spcPct val="120000"/>
                </a:lnSpc>
              </a:pPr>
              <a:r>
                <a:rPr kumimoji="1" lang="ja-JP" altLang="en-US" sz="1200" b="1" spc="50" dirty="0">
                  <a:solidFill>
                    <a:schemeClr val="bg1"/>
                  </a:solidFill>
                  <a:latin typeface="+mj-ea"/>
                  <a:ea typeface="+mj-ea"/>
                </a:rPr>
                <a:t>コピーして</a:t>
              </a:r>
              <a:endParaRPr kumimoji="1" lang="en-US" altLang="ja-JP" sz="1200" b="1" spc="50" dirty="0">
                <a:solidFill>
                  <a:schemeClr val="bg1"/>
                </a:solidFill>
                <a:latin typeface="+mj-ea"/>
                <a:ea typeface="+mj-ea"/>
              </a:endParaRPr>
            </a:p>
            <a:p>
              <a:pPr algn="ctr">
                <a:lnSpc>
                  <a:spcPct val="120000"/>
                </a:lnSpc>
              </a:pPr>
              <a:r>
                <a:rPr lang="ja-JP" altLang="en-US" sz="1200" b="1" spc="50" dirty="0">
                  <a:solidFill>
                    <a:schemeClr val="bg1"/>
                  </a:solidFill>
                  <a:latin typeface="+mj-ea"/>
                  <a:ea typeface="+mj-ea"/>
                </a:rPr>
                <a:t>使用してください</a:t>
              </a:r>
              <a:endParaRPr kumimoji="1" lang="ja-JP" altLang="en-US" sz="1200" b="1" spc="50" dirty="0">
                <a:solidFill>
                  <a:schemeClr val="bg1"/>
                </a:solidFill>
                <a:latin typeface="+mj-ea"/>
                <a:ea typeface="+mj-ea"/>
              </a:endParaRPr>
            </a:p>
          </p:txBody>
        </p:sp>
      </p:grpSp>
      <p:sp>
        <p:nvSpPr>
          <p:cNvPr id="3" name="Title">
            <a:extLst>
              <a:ext uri="{FF2B5EF4-FFF2-40B4-BE49-F238E27FC236}">
                <a16:creationId xmlns:a16="http://schemas.microsoft.com/office/drawing/2014/main" id="{737A6B20-8916-421A-9390-09C9D92BAAB9}"/>
              </a:ext>
            </a:extLst>
          </p:cNvPr>
          <p:cNvSpPr>
            <a:spLocks noGrp="1"/>
          </p:cNvSpPr>
          <p:nvPr>
            <p:ph type="title"/>
          </p:nvPr>
        </p:nvSpPr>
        <p:spPr/>
        <p:txBody>
          <a:bodyPr/>
          <a:lstStyle/>
          <a:p>
            <a:r>
              <a:rPr lang="ja-JP" altLang="en-US" dirty="0"/>
              <a:t>サンプルパーツ</a:t>
            </a:r>
            <a:r>
              <a:rPr lang="en-US" altLang="ja-JP" dirty="0"/>
              <a:t>03</a:t>
            </a:r>
            <a:r>
              <a:rPr lang="ja-JP" altLang="en-US" sz="1800" dirty="0"/>
              <a:t>（ポイント）</a:t>
            </a:r>
            <a:endParaRPr kumimoji="1" lang="ja-JP" altLang="en-US" sz="1800" dirty="0"/>
          </a:p>
        </p:txBody>
      </p:sp>
    </p:spTree>
    <p:extLst>
      <p:ext uri="{BB962C8B-B14F-4D97-AF65-F5344CB8AC3E}">
        <p14:creationId xmlns:p14="http://schemas.microsoft.com/office/powerpoint/2010/main" val="32362216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ie chart">
            <a:extLst>
              <a:ext uri="{FF2B5EF4-FFF2-40B4-BE49-F238E27FC236}">
                <a16:creationId xmlns:a16="http://schemas.microsoft.com/office/drawing/2014/main" id="{25347BB6-6560-4D32-AB2E-4AA84A2F3ABB}"/>
              </a:ext>
            </a:extLst>
          </p:cNvPr>
          <p:cNvGraphicFramePr/>
          <p:nvPr>
            <p:extLst>
              <p:ext uri="{D42A27DB-BD31-4B8C-83A1-F6EECF244321}">
                <p14:modId xmlns:p14="http://schemas.microsoft.com/office/powerpoint/2010/main" val="4083544549"/>
              </p:ext>
            </p:extLst>
          </p:nvPr>
        </p:nvGraphicFramePr>
        <p:xfrm>
          <a:off x="6628952" y="1827069"/>
          <a:ext cx="4437390" cy="410541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cNvSpPr txBox="1">
            <a:spLocks/>
          </p:cNvSpPr>
          <p:nvPr/>
        </p:nvSpPr>
        <p:spPr>
          <a:xfrm>
            <a:off x="6059488" y="1304925"/>
            <a:ext cx="1446212" cy="343364"/>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n"/>
              <a:defRPr kumimoji="1"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n"/>
              <a:defRPr kumimoji="1"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1"/>
              </a:buClr>
              <a:buFont typeface="Wingdings" panose="05000000000000000000" pitchFamily="2" charset="2"/>
              <a:buChar char="n"/>
              <a:defRPr kumimoji="1"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800" dirty="0"/>
              <a:t>円グラフ</a:t>
            </a:r>
            <a:endParaRPr lang="en-US" sz="1800" dirty="0"/>
          </a:p>
        </p:txBody>
      </p:sp>
      <p:graphicFrame>
        <p:nvGraphicFramePr>
          <p:cNvPr id="5" name="Bar chart">
            <a:extLst>
              <a:ext uri="{FF2B5EF4-FFF2-40B4-BE49-F238E27FC236}">
                <a16:creationId xmlns:a16="http://schemas.microsoft.com/office/drawing/2014/main" id="{5ED444F2-745F-4844-AC8E-955F529EC03E}"/>
              </a:ext>
            </a:extLst>
          </p:cNvPr>
          <p:cNvGraphicFramePr/>
          <p:nvPr>
            <p:extLst>
              <p:ext uri="{D42A27DB-BD31-4B8C-83A1-F6EECF244321}">
                <p14:modId xmlns:p14="http://schemas.microsoft.com/office/powerpoint/2010/main" val="1275926903"/>
              </p:ext>
            </p:extLst>
          </p:nvPr>
        </p:nvGraphicFramePr>
        <p:xfrm>
          <a:off x="1473528" y="1827069"/>
          <a:ext cx="4017842" cy="410541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cNvSpPr>
            <a:spLocks noGrp="1"/>
          </p:cNvSpPr>
          <p:nvPr>
            <p:ph type="body" sz="quarter" idx="29"/>
          </p:nvPr>
        </p:nvSpPr>
        <p:spPr>
          <a:xfrm>
            <a:off x="839789" y="1304925"/>
            <a:ext cx="1446212" cy="369332"/>
          </a:xfrm>
        </p:spPr>
        <p:txBody>
          <a:bodyPr/>
          <a:lstStyle/>
          <a:p>
            <a:r>
              <a:rPr lang="ja-JP" altLang="en-US" dirty="0"/>
              <a:t>棒グラフ</a:t>
            </a:r>
            <a:endParaRPr lang="en-US" dirty="0"/>
          </a:p>
        </p:txBody>
      </p:sp>
      <p:grpSp>
        <p:nvGrpSpPr>
          <p:cNvPr id="12" name="Comment">
            <a:extLst>
              <a:ext uri="{FF2B5EF4-FFF2-40B4-BE49-F238E27FC236}">
                <a16:creationId xmlns:a16="http://schemas.microsoft.com/office/drawing/2014/main" id="{00C32B47-6CF3-4AEA-A409-C7A0FE72639C}"/>
              </a:ext>
            </a:extLst>
          </p:cNvPr>
          <p:cNvGrpSpPr/>
          <p:nvPr/>
        </p:nvGrpSpPr>
        <p:grpSpPr>
          <a:xfrm>
            <a:off x="10040279" y="467823"/>
            <a:ext cx="1935445" cy="837102"/>
            <a:chOff x="2579148" y="1556116"/>
            <a:chExt cx="1935445" cy="837102"/>
          </a:xfrm>
          <a:solidFill>
            <a:schemeClr val="accent2"/>
          </a:solidFill>
        </p:grpSpPr>
        <p:sp>
          <p:nvSpPr>
            <p:cNvPr id="13" name="Comment bubble">
              <a:extLst>
                <a:ext uri="{FF2B5EF4-FFF2-40B4-BE49-F238E27FC236}">
                  <a16:creationId xmlns:a16="http://schemas.microsoft.com/office/drawing/2014/main" id="{F2E4F475-6B02-4620-A1A4-B772427CDD6A}"/>
                </a:ext>
              </a:extLst>
            </p:cNvPr>
            <p:cNvSpPr/>
            <p:nvPr/>
          </p:nvSpPr>
          <p:spPr>
            <a:xfrm>
              <a:off x="2579148" y="1556116"/>
              <a:ext cx="1830596" cy="837102"/>
            </a:xfrm>
            <a:custGeom>
              <a:avLst/>
              <a:gdLst>
                <a:gd name="connsiteX0" fmla="*/ 297691 w 1830596"/>
                <a:gd name="connsiteY0" fmla="*/ 0 h 837102"/>
                <a:gd name="connsiteX1" fmla="*/ 1773146 w 1830596"/>
                <a:gd name="connsiteY1" fmla="*/ 0 h 837102"/>
                <a:gd name="connsiteX2" fmla="*/ 1830596 w 1830596"/>
                <a:gd name="connsiteY2" fmla="*/ 57450 h 837102"/>
                <a:gd name="connsiteX3" fmla="*/ 1830596 w 1830596"/>
                <a:gd name="connsiteY3" fmla="*/ 779652 h 837102"/>
                <a:gd name="connsiteX4" fmla="*/ 1773146 w 1830596"/>
                <a:gd name="connsiteY4" fmla="*/ 837102 h 837102"/>
                <a:gd name="connsiteX5" fmla="*/ 297691 w 1830596"/>
                <a:gd name="connsiteY5" fmla="*/ 837102 h 837102"/>
                <a:gd name="connsiteX6" fmla="*/ 240241 w 1830596"/>
                <a:gd name="connsiteY6" fmla="*/ 779652 h 837102"/>
                <a:gd name="connsiteX7" fmla="*/ 240241 w 1830596"/>
                <a:gd name="connsiteY7" fmla="*/ 638173 h 837102"/>
                <a:gd name="connsiteX8" fmla="*/ 0 w 1830596"/>
                <a:gd name="connsiteY8" fmla="*/ 638173 h 837102"/>
                <a:gd name="connsiteX9" fmla="*/ 240241 w 1830596"/>
                <a:gd name="connsiteY9" fmla="*/ 442125 h 837102"/>
                <a:gd name="connsiteX10" fmla="*/ 240241 w 1830596"/>
                <a:gd name="connsiteY10" fmla="*/ 57450 h 837102"/>
                <a:gd name="connsiteX11" fmla="*/ 297691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297691" y="0"/>
                  </a:moveTo>
                  <a:lnTo>
                    <a:pt x="1773146" y="0"/>
                  </a:lnTo>
                  <a:cubicBezTo>
                    <a:pt x="1804875" y="0"/>
                    <a:pt x="1830596" y="25721"/>
                    <a:pt x="1830596" y="57450"/>
                  </a:cubicBezTo>
                  <a:lnTo>
                    <a:pt x="1830596" y="779652"/>
                  </a:lnTo>
                  <a:cubicBezTo>
                    <a:pt x="1830596" y="811381"/>
                    <a:pt x="1804875" y="837102"/>
                    <a:pt x="1773146" y="837102"/>
                  </a:cubicBezTo>
                  <a:lnTo>
                    <a:pt x="297691" y="837102"/>
                  </a:lnTo>
                  <a:cubicBezTo>
                    <a:pt x="265962" y="837102"/>
                    <a:pt x="240241" y="811381"/>
                    <a:pt x="240241" y="779652"/>
                  </a:cubicBezTo>
                  <a:lnTo>
                    <a:pt x="240241" y="638173"/>
                  </a:lnTo>
                  <a:lnTo>
                    <a:pt x="0" y="638173"/>
                  </a:lnTo>
                  <a:lnTo>
                    <a:pt x="240241" y="442125"/>
                  </a:lnTo>
                  <a:lnTo>
                    <a:pt x="240241" y="57450"/>
                  </a:lnTo>
                  <a:cubicBezTo>
                    <a:pt x="240241" y="25721"/>
                    <a:pt x="265962" y="0"/>
                    <a:pt x="297691"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dirty="0">
                <a:solidFill>
                  <a:schemeClr val="bg1"/>
                </a:solidFill>
              </a:endParaRPr>
            </a:p>
          </p:txBody>
        </p:sp>
        <p:sp>
          <p:nvSpPr>
            <p:cNvPr id="14" name="Text">
              <a:extLst>
                <a:ext uri="{FF2B5EF4-FFF2-40B4-BE49-F238E27FC236}">
                  <a16:creationId xmlns:a16="http://schemas.microsoft.com/office/drawing/2014/main" id="{20F1A4AA-1717-4ABF-91A1-90BA7D45501C}"/>
                </a:ext>
              </a:extLst>
            </p:cNvPr>
            <p:cNvSpPr txBox="1"/>
            <p:nvPr/>
          </p:nvSpPr>
          <p:spPr>
            <a:xfrm flipH="1">
              <a:off x="2805852" y="1705880"/>
              <a:ext cx="1708741" cy="522964"/>
            </a:xfrm>
            <a:prstGeom prst="rect">
              <a:avLst/>
            </a:prstGeom>
            <a:noFill/>
          </p:spPr>
          <p:txBody>
            <a:bodyPr wrap="square" rtlCol="0" anchor="ctr">
              <a:spAutoFit/>
            </a:bodyPr>
            <a:lstStyle/>
            <a:p>
              <a:pPr algn="ctr">
                <a:lnSpc>
                  <a:spcPct val="120000"/>
                </a:lnSpc>
              </a:pPr>
              <a:r>
                <a:rPr kumimoji="1" lang="ja-JP" altLang="en-US" sz="1200" b="1" spc="50" dirty="0">
                  <a:solidFill>
                    <a:schemeClr val="bg1"/>
                  </a:solidFill>
                  <a:latin typeface="+mj-ea"/>
                  <a:ea typeface="+mj-ea"/>
                </a:rPr>
                <a:t>コピーして</a:t>
              </a:r>
              <a:endParaRPr kumimoji="1" lang="en-US" altLang="ja-JP" sz="1200" b="1" spc="50" dirty="0">
                <a:solidFill>
                  <a:schemeClr val="bg1"/>
                </a:solidFill>
                <a:latin typeface="+mj-ea"/>
                <a:ea typeface="+mj-ea"/>
              </a:endParaRPr>
            </a:p>
            <a:p>
              <a:pPr algn="ctr">
                <a:lnSpc>
                  <a:spcPct val="120000"/>
                </a:lnSpc>
              </a:pPr>
              <a:r>
                <a:rPr lang="ja-JP" altLang="en-US" sz="1200" b="1" spc="50" dirty="0">
                  <a:solidFill>
                    <a:schemeClr val="bg1"/>
                  </a:solidFill>
                  <a:latin typeface="+mj-ea"/>
                  <a:ea typeface="+mj-ea"/>
                </a:rPr>
                <a:t>使用してください</a:t>
              </a:r>
              <a:endParaRPr kumimoji="1" lang="ja-JP" altLang="en-US" sz="1200" b="1" spc="50" dirty="0">
                <a:solidFill>
                  <a:schemeClr val="bg1"/>
                </a:solidFill>
                <a:latin typeface="+mj-ea"/>
                <a:ea typeface="+mj-ea"/>
              </a:endParaRPr>
            </a:p>
          </p:txBody>
        </p:sp>
      </p:grpSp>
      <p:sp>
        <p:nvSpPr>
          <p:cNvPr id="3" name="Title">
            <a:extLst>
              <a:ext uri="{FF2B5EF4-FFF2-40B4-BE49-F238E27FC236}">
                <a16:creationId xmlns:a16="http://schemas.microsoft.com/office/drawing/2014/main" id="{718757AC-3611-4960-82DB-64B65E56DEE2}"/>
              </a:ext>
            </a:extLst>
          </p:cNvPr>
          <p:cNvSpPr>
            <a:spLocks noGrp="1"/>
          </p:cNvSpPr>
          <p:nvPr>
            <p:ph type="title"/>
          </p:nvPr>
        </p:nvSpPr>
        <p:spPr/>
        <p:txBody>
          <a:bodyPr>
            <a:normAutofit/>
          </a:bodyPr>
          <a:lstStyle/>
          <a:p>
            <a:r>
              <a:rPr lang="ja-JP" altLang="en-US" dirty="0">
                <a:solidFill>
                  <a:srgbClr val="282828"/>
                </a:solidFill>
              </a:rPr>
              <a:t>サンプルパーツ</a:t>
            </a:r>
            <a:r>
              <a:rPr lang="en-US" altLang="ja-JP" dirty="0">
                <a:solidFill>
                  <a:srgbClr val="282828"/>
                </a:solidFill>
              </a:rPr>
              <a:t>04</a:t>
            </a:r>
            <a:r>
              <a:rPr lang="ja-JP" altLang="en-US" sz="1800" dirty="0">
                <a:solidFill>
                  <a:srgbClr val="282828"/>
                </a:solidFill>
              </a:rPr>
              <a:t>（グラフ）</a:t>
            </a:r>
            <a:endParaRPr kumimoji="1" lang="ja-JP" altLang="en-US" dirty="0"/>
          </a:p>
        </p:txBody>
      </p:sp>
    </p:spTree>
    <p:extLst>
      <p:ext uri="{BB962C8B-B14F-4D97-AF65-F5344CB8AC3E}">
        <p14:creationId xmlns:p14="http://schemas.microsoft.com/office/powerpoint/2010/main" val="4590734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 title">
            <a:extLst>
              <a:ext uri="{FF2B5EF4-FFF2-40B4-BE49-F238E27FC236}">
                <a16:creationId xmlns:a16="http://schemas.microsoft.com/office/drawing/2014/main" id="{FC85841E-E8DE-4BAB-95FE-BB37F5FC61ED}"/>
              </a:ext>
            </a:extLst>
          </p:cNvPr>
          <p:cNvSpPr>
            <a:spLocks noGrp="1"/>
          </p:cNvSpPr>
          <p:nvPr>
            <p:ph type="title"/>
          </p:nvPr>
        </p:nvSpPr>
        <p:spPr>
          <a:xfrm>
            <a:off x="3302000" y="2860745"/>
            <a:ext cx="5588000" cy="1136509"/>
          </a:xfrm>
        </p:spPr>
        <p:txBody>
          <a:bodyPr>
            <a:normAutofit/>
          </a:bodyPr>
          <a:lstStyle/>
          <a:p>
            <a:r>
              <a:rPr lang="ja-JP" altLang="en-US" dirty="0"/>
              <a:t>テンプレート</a:t>
            </a:r>
            <a:r>
              <a:rPr lang="en-US" altLang="ja-JP" dirty="0"/>
              <a:t/>
            </a:r>
            <a:br>
              <a:rPr lang="en-US" altLang="ja-JP" dirty="0"/>
            </a:br>
            <a:r>
              <a:rPr lang="ja-JP" altLang="en-US" dirty="0"/>
              <a:t>活用マニュアル</a:t>
            </a:r>
            <a:endParaRPr kumimoji="1" lang="ja-JP" altLang="en-US" dirty="0"/>
          </a:p>
        </p:txBody>
      </p:sp>
    </p:spTree>
    <p:extLst>
      <p:ext uri="{BB962C8B-B14F-4D97-AF65-F5344CB8AC3E}">
        <p14:creationId xmlns:p14="http://schemas.microsoft.com/office/powerpoint/2010/main" val="9657362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a:extLst>
              <a:ext uri="{FF2B5EF4-FFF2-40B4-BE49-F238E27FC236}">
                <a16:creationId xmlns:a16="http://schemas.microsoft.com/office/drawing/2014/main" id="{290CF071-630E-40BC-A255-33E5A09357C0}"/>
              </a:ext>
            </a:extLst>
          </p:cNvPr>
          <p:cNvSpPr txBox="1">
            <a:spLocks/>
          </p:cNvSpPr>
          <p:nvPr/>
        </p:nvSpPr>
        <p:spPr>
          <a:xfrm>
            <a:off x="839788" y="5538326"/>
            <a:ext cx="10512425" cy="774571"/>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n"/>
              <a:defRPr kumimoji="1"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n"/>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1"/>
              </a:buClr>
              <a:buFont typeface="Wingdings" panose="05000000000000000000" pitchFamily="2" charset="2"/>
              <a:buChar char="n"/>
              <a:defRPr kumimoji="1"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buNone/>
            </a:pPr>
            <a:r>
              <a:rPr lang="en-US" altLang="ja-JP" sz="1800" dirty="0"/>
              <a:t>good presen!</a:t>
            </a:r>
            <a:r>
              <a:rPr lang="ja-JP" altLang="en-US" sz="1800" dirty="0"/>
              <a:t>のテンプレートはこれらのポイントを意識しやすい作りになっているので、</a:t>
            </a:r>
            <a:endParaRPr lang="en-US" altLang="ja-JP" sz="1800" dirty="0"/>
          </a:p>
          <a:p>
            <a:pPr marL="0" indent="0" algn="ctr">
              <a:lnSpc>
                <a:spcPct val="100000"/>
              </a:lnSpc>
              <a:buNone/>
            </a:pPr>
            <a:r>
              <a:rPr lang="ja-JP" altLang="en-US" sz="1800" dirty="0"/>
              <a:t>ぜひ実際に活用してスライドを作成してみてください。</a:t>
            </a:r>
          </a:p>
        </p:txBody>
      </p:sp>
      <p:pic>
        <p:nvPicPr>
          <p:cNvPr id="25" name="Image">
            <a:extLst>
              <a:ext uri="{FF2B5EF4-FFF2-40B4-BE49-F238E27FC236}">
                <a16:creationId xmlns:a16="http://schemas.microsoft.com/office/drawing/2014/main" id="{4EB1D5A8-4A0E-428D-BFD2-600C97BB7183}"/>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45882"/>
          <a:stretch/>
        </p:blipFill>
        <p:spPr>
          <a:xfrm>
            <a:off x="9000044" y="2763138"/>
            <a:ext cx="1517701" cy="976481"/>
          </a:xfrm>
          <a:prstGeom prst="rect">
            <a:avLst/>
          </a:prstGeom>
        </p:spPr>
      </p:pic>
      <p:cxnSp>
        <p:nvCxnSpPr>
          <p:cNvPr id="31" name="Line">
            <a:extLst>
              <a:ext uri="{FF2B5EF4-FFF2-40B4-BE49-F238E27FC236}">
                <a16:creationId xmlns:a16="http://schemas.microsoft.com/office/drawing/2014/main" id="{E83838F1-5981-4E0E-93B1-A55A9F801811}"/>
              </a:ext>
            </a:extLst>
          </p:cNvPr>
          <p:cNvCxnSpPr>
            <a:cxnSpLocks/>
          </p:cNvCxnSpPr>
          <p:nvPr/>
        </p:nvCxnSpPr>
        <p:spPr>
          <a:xfrm>
            <a:off x="8790494" y="2476953"/>
            <a:ext cx="1848931"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Point3">
            <a:extLst>
              <a:ext uri="{FF2B5EF4-FFF2-40B4-BE49-F238E27FC236}">
                <a16:creationId xmlns:a16="http://schemas.microsoft.com/office/drawing/2014/main" id="{41350615-185A-46A2-AED1-5D9302A48289}"/>
              </a:ext>
            </a:extLst>
          </p:cNvPr>
          <p:cNvSpPr txBox="1">
            <a:spLocks/>
          </p:cNvSpPr>
          <p:nvPr/>
        </p:nvSpPr>
        <p:spPr>
          <a:xfrm>
            <a:off x="8096835" y="1805530"/>
            <a:ext cx="3255378" cy="3845155"/>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n"/>
              <a:defRPr kumimoji="1"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n"/>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1"/>
              </a:buClr>
              <a:buFont typeface="Wingdings" panose="05000000000000000000" pitchFamily="2" charset="2"/>
              <a:buChar char="n"/>
              <a:defRPr kumimoji="1"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altLang="ja-JP" sz="1200" dirty="0"/>
              <a:t>Point3</a:t>
            </a:r>
          </a:p>
          <a:p>
            <a:pPr marL="0" indent="0" algn="ctr">
              <a:lnSpc>
                <a:spcPct val="100000"/>
              </a:lnSpc>
              <a:buFont typeface="Arial" panose="020B0604020202020204" pitchFamily="34" charset="0"/>
              <a:buNone/>
            </a:pPr>
            <a:r>
              <a:rPr lang="ja-JP" altLang="en-US" sz="1800" b="1" dirty="0"/>
              <a:t>見やすいデザイン</a:t>
            </a:r>
            <a:endParaRPr lang="en-US" altLang="ja-JP" sz="1800" b="1" dirty="0"/>
          </a:p>
          <a:p>
            <a:pPr marL="0" indent="0" algn="ctr">
              <a:lnSpc>
                <a:spcPct val="100000"/>
              </a:lnSpc>
              <a:buFont typeface="Arial" panose="020B0604020202020204" pitchFamily="34" charset="0"/>
              <a:buNone/>
            </a:pPr>
            <a:endParaRPr lang="en-US" altLang="ja-JP" dirty="0"/>
          </a:p>
          <a:p>
            <a:pPr marL="0" indent="0" algn="ctr">
              <a:lnSpc>
                <a:spcPct val="100000"/>
              </a:lnSpc>
              <a:buFont typeface="Arial" panose="020B0604020202020204" pitchFamily="34" charset="0"/>
              <a:buNone/>
            </a:pPr>
            <a:endParaRPr lang="en-US" altLang="ja-JP" dirty="0"/>
          </a:p>
          <a:p>
            <a:pPr marL="0" indent="0" algn="ctr">
              <a:lnSpc>
                <a:spcPct val="100000"/>
              </a:lnSpc>
              <a:buFont typeface="Arial" panose="020B0604020202020204" pitchFamily="34" charset="0"/>
              <a:buNone/>
            </a:pPr>
            <a:endParaRPr lang="en-US" altLang="ja-JP" dirty="0"/>
          </a:p>
          <a:p>
            <a:pPr marL="0" indent="0" algn="just">
              <a:lnSpc>
                <a:spcPct val="150000"/>
              </a:lnSpc>
              <a:spcBef>
                <a:spcPts val="0"/>
              </a:spcBef>
              <a:buNone/>
            </a:pPr>
            <a:r>
              <a:rPr lang="ja-JP" altLang="en-US" sz="1200" dirty="0"/>
              <a:t>視線が迷わないよう、余白の確保やシンプルな色使いを意識。スライドには情報を詰めすぎず、</a:t>
            </a:r>
            <a:r>
              <a:rPr lang="ja-JP" altLang="en-US" sz="1200" b="1" dirty="0">
                <a:solidFill>
                  <a:schemeClr val="bg2"/>
                </a:solidFill>
              </a:rPr>
              <a:t>シンプルにすることが「伝わる」スライドの一番のコツ！</a:t>
            </a:r>
            <a:r>
              <a:rPr lang="ja-JP" altLang="en-US" sz="1200" dirty="0"/>
              <a:t>初めて見る人の視線で資料を見返すのもオススメです。</a:t>
            </a:r>
          </a:p>
          <a:p>
            <a:pPr marL="0" indent="0">
              <a:buFont typeface="Wingdings" panose="05000000000000000000" pitchFamily="2" charset="2"/>
              <a:buNone/>
            </a:pPr>
            <a:endParaRPr lang="ja-JP" altLang="en-US" sz="1800" dirty="0"/>
          </a:p>
        </p:txBody>
      </p:sp>
      <p:pic>
        <p:nvPicPr>
          <p:cNvPr id="21" name="Image">
            <a:extLst>
              <a:ext uri="{FF2B5EF4-FFF2-40B4-BE49-F238E27FC236}">
                <a16:creationId xmlns:a16="http://schemas.microsoft.com/office/drawing/2014/main" id="{A5343272-6C7B-4C40-9477-B476D584A868}"/>
              </a:ext>
            </a:extLst>
          </p:cNvPr>
          <p:cNvPicPr preferRelativeResize="0">
            <a:picLocks noChangeAspect="1"/>
          </p:cNvPicPr>
          <p:nvPr/>
        </p:nvPicPr>
        <p:blipFill rotWithShape="1">
          <a:blip r:embed="rId4" cstate="print">
            <a:extLst>
              <a:ext uri="{28A0092B-C50C-407E-A947-70E740481C1C}">
                <a14:useLocalDpi xmlns:a14="http://schemas.microsoft.com/office/drawing/2010/main" val="0"/>
              </a:ext>
            </a:extLst>
          </a:blip>
          <a:srcRect b="15610"/>
          <a:stretch/>
        </p:blipFill>
        <p:spPr>
          <a:xfrm>
            <a:off x="5192555" y="2763138"/>
            <a:ext cx="1617820" cy="915255"/>
          </a:xfrm>
          <a:prstGeom prst="rect">
            <a:avLst/>
          </a:prstGeom>
        </p:spPr>
      </p:pic>
      <p:cxnSp>
        <p:nvCxnSpPr>
          <p:cNvPr id="29" name="Line">
            <a:extLst>
              <a:ext uri="{FF2B5EF4-FFF2-40B4-BE49-F238E27FC236}">
                <a16:creationId xmlns:a16="http://schemas.microsoft.com/office/drawing/2014/main" id="{880B7C5B-02AF-4E73-9649-28013AE7F7FE}"/>
              </a:ext>
            </a:extLst>
          </p:cNvPr>
          <p:cNvCxnSpPr>
            <a:cxnSpLocks/>
          </p:cNvCxnSpPr>
          <p:nvPr/>
        </p:nvCxnSpPr>
        <p:spPr>
          <a:xfrm>
            <a:off x="4783781" y="2476953"/>
            <a:ext cx="2624438"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Point2">
            <a:extLst>
              <a:ext uri="{FF2B5EF4-FFF2-40B4-BE49-F238E27FC236}">
                <a16:creationId xmlns:a16="http://schemas.microsoft.com/office/drawing/2014/main" id="{F91A7748-0F38-45DD-9925-E8C758577E25}"/>
              </a:ext>
            </a:extLst>
          </p:cNvPr>
          <p:cNvSpPr txBox="1">
            <a:spLocks/>
          </p:cNvSpPr>
          <p:nvPr/>
        </p:nvSpPr>
        <p:spPr>
          <a:xfrm>
            <a:off x="4468311" y="1805531"/>
            <a:ext cx="3255378" cy="3845155"/>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n"/>
              <a:defRPr kumimoji="1"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n"/>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1"/>
              </a:buClr>
              <a:buFont typeface="Wingdings" panose="05000000000000000000" pitchFamily="2" charset="2"/>
              <a:buChar char="n"/>
              <a:defRPr kumimoji="1"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altLang="ja-JP" sz="1200" dirty="0"/>
              <a:t>Point2</a:t>
            </a:r>
          </a:p>
          <a:p>
            <a:pPr marL="0" indent="0" algn="ctr">
              <a:lnSpc>
                <a:spcPct val="100000"/>
              </a:lnSpc>
              <a:buFont typeface="Arial" panose="020B0604020202020204" pitchFamily="34" charset="0"/>
              <a:buNone/>
            </a:pPr>
            <a:r>
              <a:rPr lang="ja-JP" altLang="en-US" sz="1800" b="1" dirty="0"/>
              <a:t>流れを意識した全体設計</a:t>
            </a:r>
            <a:endParaRPr lang="en-US" altLang="ja-JP" sz="1800" b="1" dirty="0"/>
          </a:p>
          <a:p>
            <a:pPr marL="0" indent="0" algn="ctr">
              <a:lnSpc>
                <a:spcPct val="100000"/>
              </a:lnSpc>
              <a:buFont typeface="Arial" panose="020B0604020202020204" pitchFamily="34" charset="0"/>
              <a:buNone/>
            </a:pPr>
            <a:endParaRPr lang="en-US" altLang="ja-JP" b="1" dirty="0"/>
          </a:p>
          <a:p>
            <a:pPr marL="0" indent="0" algn="ctr">
              <a:lnSpc>
                <a:spcPct val="100000"/>
              </a:lnSpc>
              <a:buFont typeface="Arial" panose="020B0604020202020204" pitchFamily="34" charset="0"/>
              <a:buNone/>
            </a:pPr>
            <a:endParaRPr lang="en-US" altLang="ja-JP" b="1" dirty="0"/>
          </a:p>
          <a:p>
            <a:pPr marL="0" indent="0" algn="ctr">
              <a:lnSpc>
                <a:spcPct val="100000"/>
              </a:lnSpc>
              <a:buFont typeface="Arial" panose="020B0604020202020204" pitchFamily="34" charset="0"/>
              <a:buNone/>
            </a:pPr>
            <a:endParaRPr lang="en-US" altLang="ja-JP" dirty="0"/>
          </a:p>
          <a:p>
            <a:pPr marL="0" indent="0" algn="just">
              <a:lnSpc>
                <a:spcPct val="150000"/>
              </a:lnSpc>
              <a:spcBef>
                <a:spcPts val="0"/>
              </a:spcBef>
              <a:buNone/>
            </a:pPr>
            <a:r>
              <a:rPr lang="ja-JP" altLang="en-US" sz="1200" dirty="0"/>
              <a:t>プレゼンで一番伝えたいメインメッセージを設定し、そこから理解しやすい順番を意識しながらスライドを</a:t>
            </a:r>
            <a:r>
              <a:rPr lang="en-US" altLang="ja-JP" sz="1200" dirty="0"/>
              <a:t>1</a:t>
            </a:r>
            <a:r>
              <a:rPr lang="ja-JP" altLang="en-US" sz="1200" dirty="0"/>
              <a:t>枚ずつ作成していきます。その際に</a:t>
            </a:r>
            <a:r>
              <a:rPr lang="ja-JP" altLang="en-US" sz="1200" b="1" dirty="0">
                <a:solidFill>
                  <a:schemeClr val="bg2"/>
                </a:solidFill>
              </a:rPr>
              <a:t>スライドごとで何を伝えたいのかを明確に</a:t>
            </a:r>
            <a:r>
              <a:rPr lang="ja-JP" altLang="en-US" sz="1200" dirty="0"/>
              <a:t>するのがポイント！</a:t>
            </a:r>
          </a:p>
          <a:p>
            <a:pPr marL="0" indent="0">
              <a:buFont typeface="Wingdings" panose="05000000000000000000" pitchFamily="2" charset="2"/>
              <a:buNone/>
            </a:pPr>
            <a:endParaRPr lang="ja-JP" altLang="en-US" sz="1800" dirty="0"/>
          </a:p>
        </p:txBody>
      </p:sp>
      <p:grpSp>
        <p:nvGrpSpPr>
          <p:cNvPr id="9" name="Image">
            <a:extLst>
              <a:ext uri="{FF2B5EF4-FFF2-40B4-BE49-F238E27FC236}">
                <a16:creationId xmlns:a16="http://schemas.microsoft.com/office/drawing/2014/main" id="{668EA784-3079-4152-92F6-1A5A39B4312C}"/>
              </a:ext>
            </a:extLst>
          </p:cNvPr>
          <p:cNvGrpSpPr/>
          <p:nvPr/>
        </p:nvGrpSpPr>
        <p:grpSpPr>
          <a:xfrm>
            <a:off x="2616710" y="2846450"/>
            <a:ext cx="1192173" cy="703974"/>
            <a:chOff x="9197272" y="1905684"/>
            <a:chExt cx="7975158" cy="4709306"/>
          </a:xfrm>
        </p:grpSpPr>
        <p:pic>
          <p:nvPicPr>
            <p:cNvPr id="10" name="Doctor">
              <a:extLst>
                <a:ext uri="{FF2B5EF4-FFF2-40B4-BE49-F238E27FC236}">
                  <a16:creationId xmlns:a16="http://schemas.microsoft.com/office/drawing/2014/main" id="{D8B2F05E-3BFB-402A-9540-8F1AFB1EC3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7272" y="2448662"/>
              <a:ext cx="2756707" cy="4166328"/>
            </a:xfrm>
            <a:prstGeom prst="rect">
              <a:avLst/>
            </a:prstGeom>
          </p:spPr>
        </p:pic>
        <p:pic>
          <p:nvPicPr>
            <p:cNvPr id="11" name="Man">
              <a:extLst>
                <a:ext uri="{FF2B5EF4-FFF2-40B4-BE49-F238E27FC236}">
                  <a16:creationId xmlns:a16="http://schemas.microsoft.com/office/drawing/2014/main" id="{9BD52348-0350-4047-A238-88D7F3696F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64750" y="1905684"/>
              <a:ext cx="2853115" cy="3653027"/>
            </a:xfrm>
            <a:prstGeom prst="rect">
              <a:avLst/>
            </a:prstGeom>
          </p:spPr>
        </p:pic>
        <p:pic>
          <p:nvPicPr>
            <p:cNvPr id="12" name="woman">
              <a:extLst>
                <a:ext uri="{FF2B5EF4-FFF2-40B4-BE49-F238E27FC236}">
                  <a16:creationId xmlns:a16="http://schemas.microsoft.com/office/drawing/2014/main" id="{1601A90F-AE2B-412E-BAEC-031419BA48C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684098" y="2737882"/>
              <a:ext cx="2488332" cy="3877108"/>
            </a:xfrm>
            <a:prstGeom prst="rect">
              <a:avLst/>
            </a:prstGeom>
          </p:spPr>
        </p:pic>
      </p:grpSp>
      <p:grpSp>
        <p:nvGrpSpPr>
          <p:cNvPr id="20" name="Image">
            <a:extLst>
              <a:ext uri="{FF2B5EF4-FFF2-40B4-BE49-F238E27FC236}">
                <a16:creationId xmlns:a16="http://schemas.microsoft.com/office/drawing/2014/main" id="{F2BF8FC5-92F5-4961-8AC7-38F6F992F4BE}"/>
              </a:ext>
            </a:extLst>
          </p:cNvPr>
          <p:cNvGrpSpPr/>
          <p:nvPr/>
        </p:nvGrpSpPr>
        <p:grpSpPr>
          <a:xfrm>
            <a:off x="1048690" y="2768134"/>
            <a:ext cx="1282779" cy="860606"/>
            <a:chOff x="1048690" y="2768134"/>
            <a:chExt cx="1282779" cy="860606"/>
          </a:xfrm>
        </p:grpSpPr>
        <p:pic>
          <p:nvPicPr>
            <p:cNvPr id="14" name="Theater">
              <a:extLst>
                <a:ext uri="{FF2B5EF4-FFF2-40B4-BE49-F238E27FC236}">
                  <a16:creationId xmlns:a16="http://schemas.microsoft.com/office/drawing/2014/main" id="{D2504A2C-B0EA-4995-A65C-A20F3A66054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8690" y="2768134"/>
              <a:ext cx="864814" cy="609765"/>
            </a:xfrm>
            <a:prstGeom prst="rect">
              <a:avLst/>
            </a:prstGeom>
          </p:spPr>
        </p:pic>
        <p:grpSp>
          <p:nvGrpSpPr>
            <p:cNvPr id="16" name="White">
              <a:extLst>
                <a:ext uri="{FF2B5EF4-FFF2-40B4-BE49-F238E27FC236}">
                  <a16:creationId xmlns:a16="http://schemas.microsoft.com/office/drawing/2014/main" id="{43EE8CFB-4797-404B-B023-2BEEC2C303D4}"/>
                </a:ext>
              </a:extLst>
            </p:cNvPr>
            <p:cNvGrpSpPr/>
            <p:nvPr/>
          </p:nvGrpSpPr>
          <p:grpSpPr>
            <a:xfrm>
              <a:off x="1521966" y="3161726"/>
              <a:ext cx="417503" cy="297895"/>
              <a:chOff x="4766505" y="4613031"/>
              <a:chExt cx="2267344" cy="1617784"/>
            </a:xfrm>
            <a:solidFill>
              <a:schemeClr val="bg1"/>
            </a:solidFill>
          </p:grpSpPr>
          <p:sp>
            <p:nvSpPr>
              <p:cNvPr id="18" name="Background">
                <a:extLst>
                  <a:ext uri="{FF2B5EF4-FFF2-40B4-BE49-F238E27FC236}">
                    <a16:creationId xmlns:a16="http://schemas.microsoft.com/office/drawing/2014/main" id="{9148F0F8-0999-4BD6-99BA-DE99D306E66F}"/>
                  </a:ext>
                </a:extLst>
              </p:cNvPr>
              <p:cNvSpPr/>
              <p:nvPr/>
            </p:nvSpPr>
            <p:spPr>
              <a:xfrm rot="5400000">
                <a:off x="4593052" y="4786484"/>
                <a:ext cx="1617784" cy="1270883"/>
              </a:xfrm>
              <a:prstGeom prst="trapezoid">
                <a:avLst>
                  <a:gd name="adj" fmla="val 1592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75"/>
              </a:p>
            </p:txBody>
          </p:sp>
          <p:sp>
            <p:nvSpPr>
              <p:cNvPr id="19" name="Background">
                <a:extLst>
                  <a:ext uri="{FF2B5EF4-FFF2-40B4-BE49-F238E27FC236}">
                    <a16:creationId xmlns:a16="http://schemas.microsoft.com/office/drawing/2014/main" id="{911623D8-CD2E-4513-B4D4-4AB3430A3BFB}"/>
                  </a:ext>
                </a:extLst>
              </p:cNvPr>
              <p:cNvSpPr/>
              <p:nvPr/>
            </p:nvSpPr>
            <p:spPr>
              <a:xfrm rot="16200000">
                <a:off x="5797062" y="4923695"/>
                <a:ext cx="1477114" cy="996462"/>
              </a:xfrm>
              <a:prstGeom prst="trapezoid">
                <a:avLst>
                  <a:gd name="adj" fmla="val 1295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75"/>
              </a:p>
            </p:txBody>
          </p:sp>
        </p:grpSp>
        <p:pic>
          <p:nvPicPr>
            <p:cNvPr id="17" name="Room">
              <a:extLst>
                <a:ext uri="{FF2B5EF4-FFF2-40B4-BE49-F238E27FC236}">
                  <a16:creationId xmlns:a16="http://schemas.microsoft.com/office/drawing/2014/main" id="{586EA233-8FFD-4C16-9464-0B3EE60D313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17108" y="3127057"/>
              <a:ext cx="814361" cy="501683"/>
            </a:xfrm>
            <a:prstGeom prst="rect">
              <a:avLst/>
            </a:prstGeom>
          </p:spPr>
        </p:pic>
      </p:grpSp>
      <p:cxnSp>
        <p:nvCxnSpPr>
          <p:cNvPr id="27" name="Line">
            <a:extLst>
              <a:ext uri="{FF2B5EF4-FFF2-40B4-BE49-F238E27FC236}">
                <a16:creationId xmlns:a16="http://schemas.microsoft.com/office/drawing/2014/main" id="{4AFD11A4-1B48-4AC9-BA4B-84038B492392}"/>
              </a:ext>
            </a:extLst>
          </p:cNvPr>
          <p:cNvCxnSpPr>
            <a:cxnSpLocks/>
          </p:cNvCxnSpPr>
          <p:nvPr/>
        </p:nvCxnSpPr>
        <p:spPr>
          <a:xfrm>
            <a:off x="1547512" y="2476953"/>
            <a:ext cx="1862438"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Point1">
            <a:extLst>
              <a:ext uri="{FF2B5EF4-FFF2-40B4-BE49-F238E27FC236}">
                <a16:creationId xmlns:a16="http://schemas.microsoft.com/office/drawing/2014/main" id="{C20C7801-778F-45DA-A69D-5A47DA2E5D6C}"/>
              </a:ext>
            </a:extLst>
          </p:cNvPr>
          <p:cNvSpPr txBox="1">
            <a:spLocks/>
          </p:cNvSpPr>
          <p:nvPr/>
        </p:nvSpPr>
        <p:spPr>
          <a:xfrm>
            <a:off x="839787" y="1805532"/>
            <a:ext cx="3255378" cy="3568156"/>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n"/>
              <a:defRPr kumimoji="1"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n"/>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1"/>
              </a:buClr>
              <a:buFont typeface="Wingdings" panose="05000000000000000000" pitchFamily="2" charset="2"/>
              <a:buChar char="n"/>
              <a:defRPr kumimoji="1"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None/>
            </a:pPr>
            <a:r>
              <a:rPr lang="en-US" altLang="ja-JP" sz="1200" dirty="0"/>
              <a:t>Point1</a:t>
            </a:r>
          </a:p>
          <a:p>
            <a:pPr marL="0" indent="0" algn="ctr">
              <a:lnSpc>
                <a:spcPct val="100000"/>
              </a:lnSpc>
              <a:buNone/>
            </a:pPr>
            <a:r>
              <a:rPr lang="ja-JP" altLang="en-US" sz="1800" b="1" dirty="0"/>
              <a:t>シーンに合わせる</a:t>
            </a:r>
            <a:endParaRPr lang="en-US" altLang="ja-JP" sz="1800" b="1" dirty="0"/>
          </a:p>
          <a:p>
            <a:pPr marL="0" indent="0" algn="ctr">
              <a:lnSpc>
                <a:spcPct val="100000"/>
              </a:lnSpc>
              <a:buNone/>
            </a:pPr>
            <a:endParaRPr lang="en-US" altLang="ja-JP" dirty="0"/>
          </a:p>
          <a:p>
            <a:pPr marL="0" indent="0" algn="ctr">
              <a:lnSpc>
                <a:spcPct val="100000"/>
              </a:lnSpc>
              <a:buNone/>
            </a:pPr>
            <a:endParaRPr lang="en-US" altLang="ja-JP" dirty="0"/>
          </a:p>
          <a:p>
            <a:pPr marL="0" indent="0" algn="ctr">
              <a:lnSpc>
                <a:spcPct val="100000"/>
              </a:lnSpc>
              <a:buNone/>
            </a:pPr>
            <a:endParaRPr lang="en-US" altLang="ja-JP" dirty="0"/>
          </a:p>
          <a:p>
            <a:pPr marL="0" indent="0" algn="just">
              <a:lnSpc>
                <a:spcPct val="150000"/>
              </a:lnSpc>
              <a:spcBef>
                <a:spcPts val="0"/>
              </a:spcBef>
              <a:buNone/>
            </a:pPr>
            <a:r>
              <a:rPr lang="ja-JP" altLang="en-US" sz="1200" dirty="0"/>
              <a:t>ターゲットがどういう層なのか、どのような形で活用する資料なのかによって、最適な資料の仕様が異なります。</a:t>
            </a:r>
            <a:r>
              <a:rPr lang="ja-JP" altLang="en-US" sz="1200" b="1" dirty="0">
                <a:solidFill>
                  <a:schemeClr val="bg2"/>
                </a:solidFill>
              </a:rPr>
              <a:t>シーンに合わせたスライドを作成し、伝達力アップ</a:t>
            </a:r>
            <a:r>
              <a:rPr lang="ja-JP" altLang="en-US" sz="1200" dirty="0"/>
              <a:t>に！</a:t>
            </a:r>
            <a:endParaRPr lang="en-US" altLang="ja-JP" sz="1200" dirty="0"/>
          </a:p>
          <a:p>
            <a:pPr marL="0" indent="0">
              <a:buFont typeface="Wingdings" panose="05000000000000000000" pitchFamily="2" charset="2"/>
              <a:buNone/>
            </a:pPr>
            <a:endParaRPr lang="ja-JP" altLang="en-US" sz="1800" dirty="0"/>
          </a:p>
        </p:txBody>
      </p:sp>
      <p:sp>
        <p:nvSpPr>
          <p:cNvPr id="4" name="Text">
            <a:extLst>
              <a:ext uri="{FF2B5EF4-FFF2-40B4-BE49-F238E27FC236}">
                <a16:creationId xmlns:a16="http://schemas.microsoft.com/office/drawing/2014/main" id="{AD20E155-06A6-46AD-808E-BC22D4111FF8}"/>
              </a:ext>
            </a:extLst>
          </p:cNvPr>
          <p:cNvSpPr>
            <a:spLocks noGrp="1"/>
          </p:cNvSpPr>
          <p:nvPr>
            <p:ph type="body" sz="quarter" idx="29"/>
          </p:nvPr>
        </p:nvSpPr>
        <p:spPr>
          <a:xfrm>
            <a:off x="839788" y="1304925"/>
            <a:ext cx="10512425" cy="343364"/>
          </a:xfrm>
        </p:spPr>
        <p:txBody>
          <a:bodyPr/>
          <a:lstStyle/>
          <a:p>
            <a:pPr marL="0" indent="0">
              <a:buNone/>
            </a:pPr>
            <a:r>
              <a:rPr lang="ja-JP" altLang="en-US" sz="1800" dirty="0"/>
              <a:t>「伝わる」プレゼンスライド作成のコツは、</a:t>
            </a:r>
            <a:r>
              <a:rPr lang="en-US" altLang="ja-JP" sz="1800" dirty="0"/>
              <a:t>3</a:t>
            </a:r>
            <a:r>
              <a:rPr lang="ja-JP" altLang="en-US" sz="1800" dirty="0"/>
              <a:t>つのポイントを押さえること。</a:t>
            </a:r>
          </a:p>
        </p:txBody>
      </p:sp>
      <p:sp>
        <p:nvSpPr>
          <p:cNvPr id="3" name="Title">
            <a:extLst>
              <a:ext uri="{FF2B5EF4-FFF2-40B4-BE49-F238E27FC236}">
                <a16:creationId xmlns:a16="http://schemas.microsoft.com/office/drawing/2014/main" id="{F7A9E577-4668-4EDA-9FD9-2EFCF063A91F}"/>
              </a:ext>
            </a:extLst>
          </p:cNvPr>
          <p:cNvSpPr>
            <a:spLocks noGrp="1"/>
          </p:cNvSpPr>
          <p:nvPr>
            <p:ph type="title"/>
          </p:nvPr>
        </p:nvSpPr>
        <p:spPr/>
        <p:txBody>
          <a:bodyPr/>
          <a:lstStyle/>
          <a:p>
            <a:r>
              <a:rPr lang="en-US" altLang="ja-JP" dirty="0"/>
              <a:t>3</a:t>
            </a:r>
            <a:r>
              <a:rPr lang="ja-JP" altLang="en-US" dirty="0"/>
              <a:t>つのポイント</a:t>
            </a:r>
            <a:endParaRPr kumimoji="1" lang="ja-JP" altLang="en-US" dirty="0"/>
          </a:p>
        </p:txBody>
      </p:sp>
    </p:spTree>
    <p:extLst>
      <p:ext uri="{BB962C8B-B14F-4D97-AF65-F5344CB8AC3E}">
        <p14:creationId xmlns:p14="http://schemas.microsoft.com/office/powerpoint/2010/main" val="14353367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creen"/>
          <p:cNvSpPr/>
          <p:nvPr/>
        </p:nvSpPr>
        <p:spPr>
          <a:xfrm>
            <a:off x="6181877" y="3737387"/>
            <a:ext cx="5170335" cy="2200602"/>
          </a:xfrm>
          <a:prstGeom prst="rect">
            <a:avLst/>
          </a:prstGeom>
        </p:spPr>
        <p:txBody>
          <a:bodyPr wrap="square">
            <a:spAutoFit/>
          </a:bodyPr>
          <a:lstStyle/>
          <a:p>
            <a:pPr marL="285750" indent="-285750">
              <a:buClr>
                <a:schemeClr val="accent1"/>
              </a:buClr>
              <a:buFont typeface="Wingdings" panose="05000000000000000000" pitchFamily="2" charset="2"/>
              <a:buChar char="n"/>
            </a:pPr>
            <a:r>
              <a:rPr lang="ja-JP" altLang="en-US" b="1" dirty="0"/>
              <a:t>スクリーンプレゼン用</a:t>
            </a:r>
            <a:endParaRPr lang="en-US" altLang="ja-JP" b="1" dirty="0"/>
          </a:p>
          <a:p>
            <a:pPr>
              <a:spcBef>
                <a:spcPts val="600"/>
              </a:spcBef>
            </a:pPr>
            <a:r>
              <a:rPr lang="ja-JP" altLang="en-US" sz="1600" dirty="0"/>
              <a:t>推奨フォントサイズ＝</a:t>
            </a:r>
            <a:r>
              <a:rPr lang="en-US" altLang="ja-JP" sz="1600" dirty="0"/>
              <a:t>24pt</a:t>
            </a:r>
          </a:p>
          <a:p>
            <a:r>
              <a:rPr lang="ja-JP" altLang="en-US" sz="1400" dirty="0"/>
              <a:t>（中面の本文サイズとしてデフォルト設定済）</a:t>
            </a:r>
            <a:endParaRPr lang="en-US" altLang="ja-JP" sz="1400" dirty="0"/>
          </a:p>
          <a:p>
            <a:endParaRPr lang="en-US" altLang="ja-JP" sz="1400" dirty="0"/>
          </a:p>
          <a:p>
            <a:r>
              <a:rPr lang="ja-JP" altLang="en-US" sz="1400" dirty="0">
                <a:solidFill>
                  <a:schemeClr val="tx1">
                    <a:lumMod val="85000"/>
                    <a:lumOff val="15000"/>
                  </a:schemeClr>
                </a:solidFill>
              </a:rPr>
              <a:t>あくまで目安になりますので、実際に使用するスクリーン</a:t>
            </a:r>
            <a:r>
              <a:rPr lang="ja-JP" altLang="en-US" sz="1400" dirty="0" smtClean="0">
                <a:solidFill>
                  <a:schemeClr val="tx1">
                    <a:lumMod val="85000"/>
                    <a:lumOff val="15000"/>
                  </a:schemeClr>
                </a:solidFill>
              </a:rPr>
              <a:t>に</a:t>
            </a:r>
            <a:endParaRPr lang="en-US" altLang="ja-JP" sz="1400" dirty="0" smtClean="0">
              <a:solidFill>
                <a:schemeClr val="tx1">
                  <a:lumMod val="85000"/>
                  <a:lumOff val="15000"/>
                </a:schemeClr>
              </a:solidFill>
            </a:endParaRPr>
          </a:p>
          <a:p>
            <a:r>
              <a:rPr lang="ja-JP" altLang="en-US" sz="1400" dirty="0" smtClean="0">
                <a:solidFill>
                  <a:schemeClr val="tx1">
                    <a:lumMod val="85000"/>
                    <a:lumOff val="15000"/>
                  </a:schemeClr>
                </a:solidFill>
              </a:rPr>
              <a:t>投</a:t>
            </a:r>
            <a:r>
              <a:rPr lang="ja-JP" altLang="en-US" sz="1400" dirty="0">
                <a:solidFill>
                  <a:schemeClr val="tx1">
                    <a:lumMod val="85000"/>
                    <a:lumOff val="15000"/>
                  </a:schemeClr>
                </a:solidFill>
              </a:rPr>
              <a:t>影して確認し、調整することを推奨します。</a:t>
            </a:r>
            <a:endParaRPr lang="en-US" altLang="ja-JP" sz="1400" dirty="0">
              <a:solidFill>
                <a:schemeClr val="tx1">
                  <a:lumMod val="85000"/>
                  <a:lumOff val="15000"/>
                </a:schemeClr>
              </a:solidFill>
            </a:endParaRPr>
          </a:p>
          <a:p>
            <a:r>
              <a:rPr lang="ja-JP" altLang="en-US" sz="1400" dirty="0">
                <a:solidFill>
                  <a:schemeClr val="tx1">
                    <a:lumMod val="85000"/>
                    <a:lumOff val="15000"/>
                  </a:schemeClr>
                </a:solidFill>
              </a:rPr>
              <a:t>また、オンラインプレゼンと比較し以下２点もより重要です。</a:t>
            </a:r>
            <a:endParaRPr lang="en-US" altLang="ja-JP" sz="1400" dirty="0">
              <a:solidFill>
                <a:schemeClr val="tx1">
                  <a:lumMod val="85000"/>
                  <a:lumOff val="15000"/>
                </a:schemeClr>
              </a:solidFill>
            </a:endParaRPr>
          </a:p>
          <a:p>
            <a:r>
              <a:rPr lang="ja-JP" altLang="en-US" sz="1400" dirty="0">
                <a:solidFill>
                  <a:schemeClr val="tx1">
                    <a:lumMod val="85000"/>
                    <a:lumOff val="15000"/>
                  </a:schemeClr>
                </a:solidFill>
              </a:rPr>
              <a:t>・薄いカラーを極力使わない</a:t>
            </a:r>
            <a:endParaRPr lang="en-US" altLang="ja-JP" sz="1400" dirty="0">
              <a:solidFill>
                <a:schemeClr val="tx1">
                  <a:lumMod val="85000"/>
                  <a:lumOff val="15000"/>
                </a:schemeClr>
              </a:solidFill>
            </a:endParaRPr>
          </a:p>
          <a:p>
            <a:r>
              <a:rPr lang="ja-JP" altLang="en-US" sz="1400" dirty="0">
                <a:solidFill>
                  <a:schemeClr val="tx1">
                    <a:lumMod val="85000"/>
                    <a:lumOff val="15000"/>
                  </a:schemeClr>
                </a:solidFill>
              </a:rPr>
              <a:t>・解像度の低い画像を使わない</a:t>
            </a:r>
            <a:endParaRPr lang="en-US" altLang="ja-JP" sz="1400" dirty="0">
              <a:solidFill>
                <a:schemeClr val="tx1">
                  <a:lumMod val="85000"/>
                  <a:lumOff val="15000"/>
                </a:schemeClr>
              </a:solidFill>
            </a:endParaRPr>
          </a:p>
        </p:txBody>
      </p:sp>
      <p:sp>
        <p:nvSpPr>
          <p:cNvPr id="7" name="Online"/>
          <p:cNvSpPr/>
          <p:nvPr/>
        </p:nvSpPr>
        <p:spPr>
          <a:xfrm>
            <a:off x="840909" y="3737387"/>
            <a:ext cx="4921250" cy="1769715"/>
          </a:xfrm>
          <a:prstGeom prst="rect">
            <a:avLst/>
          </a:prstGeom>
        </p:spPr>
        <p:txBody>
          <a:bodyPr wrap="square">
            <a:spAutoFit/>
          </a:bodyPr>
          <a:lstStyle/>
          <a:p>
            <a:pPr marL="285750" indent="-285750">
              <a:buClr>
                <a:schemeClr val="accent1"/>
              </a:buClr>
              <a:buFont typeface="Wingdings" panose="05000000000000000000" pitchFamily="2" charset="2"/>
              <a:buChar char="n"/>
            </a:pPr>
            <a:r>
              <a:rPr lang="ja-JP" altLang="en-US" b="1" dirty="0"/>
              <a:t>オンラインプレゼン用</a:t>
            </a:r>
            <a:endParaRPr lang="en-US" altLang="ja-JP" dirty="0"/>
          </a:p>
          <a:p>
            <a:pPr>
              <a:spcBef>
                <a:spcPts val="600"/>
              </a:spcBef>
            </a:pPr>
            <a:r>
              <a:rPr lang="ja-JP" altLang="en-US" sz="1600" dirty="0"/>
              <a:t>推奨フォントサイズ＝</a:t>
            </a:r>
            <a:r>
              <a:rPr lang="en-US" altLang="ja-JP" sz="1600" dirty="0"/>
              <a:t>18pt</a:t>
            </a:r>
          </a:p>
          <a:p>
            <a:r>
              <a:rPr lang="ja-JP" altLang="en-US" sz="1400" dirty="0"/>
              <a:t>（中面の本文サイズとしてデフォルト設定済）</a:t>
            </a:r>
            <a:endParaRPr lang="en-US" altLang="ja-JP" sz="1400" dirty="0"/>
          </a:p>
          <a:p>
            <a:endParaRPr lang="en-US" altLang="ja-JP" sz="1400" dirty="0"/>
          </a:p>
          <a:p>
            <a:r>
              <a:rPr lang="ja-JP" altLang="en-US" sz="1400" dirty="0"/>
              <a:t>オンラインプレゼンの場合は多少フォントサイズが小さくても見えますが、情報を詰め込みすぎると伝わりづらくなります。無理せずスライドを分割することを推奨します。</a:t>
            </a:r>
            <a:endParaRPr lang="en-US" altLang="ja-JP" sz="1600" dirty="0"/>
          </a:p>
        </p:txBody>
      </p:sp>
      <p:sp>
        <p:nvSpPr>
          <p:cNvPr id="4" name="Text">
            <a:extLst>
              <a:ext uri="{FF2B5EF4-FFF2-40B4-BE49-F238E27FC236}">
                <a16:creationId xmlns:a16="http://schemas.microsoft.com/office/drawing/2014/main" id="{2C5C3A13-C9DF-4CA4-9D95-A2C69704BCFE}"/>
              </a:ext>
            </a:extLst>
          </p:cNvPr>
          <p:cNvSpPr>
            <a:spLocks noGrp="1"/>
          </p:cNvSpPr>
          <p:nvPr>
            <p:ph type="body" sz="quarter" idx="29"/>
          </p:nvPr>
        </p:nvSpPr>
        <p:spPr>
          <a:xfrm>
            <a:off x="839788" y="1304925"/>
            <a:ext cx="10512425" cy="1892826"/>
          </a:xfrm>
        </p:spPr>
        <p:txBody>
          <a:bodyPr/>
          <a:lstStyle/>
          <a:p>
            <a:pPr marL="0" indent="0">
              <a:lnSpc>
                <a:spcPct val="130000"/>
              </a:lnSpc>
              <a:spcBef>
                <a:spcPts val="0"/>
              </a:spcBef>
              <a:buNone/>
            </a:pPr>
            <a:r>
              <a:rPr lang="ja-JP" altLang="en-US" dirty="0"/>
              <a:t>投影画面の大きさによって見やすいフォントサイズは異なるため、</a:t>
            </a:r>
            <a:r>
              <a:rPr lang="en-US" altLang="ja-JP" dirty="0"/>
              <a:t>good presen!</a:t>
            </a:r>
            <a:r>
              <a:rPr lang="ja-JP" altLang="en-US" dirty="0"/>
              <a:t>のテンプレートでは</a:t>
            </a:r>
            <a:r>
              <a:rPr lang="en-US" altLang="ja-JP" dirty="0"/>
              <a:t>Zoom</a:t>
            </a:r>
            <a:r>
              <a:rPr lang="ja-JP" altLang="en-US" dirty="0"/>
              <a:t>や</a:t>
            </a:r>
            <a:r>
              <a:rPr lang="en-US" altLang="ja-JP" dirty="0"/>
              <a:t>teams</a:t>
            </a:r>
            <a:r>
              <a:rPr lang="ja-JP" altLang="en-US" dirty="0"/>
              <a:t>でのプレゼンに最適な</a:t>
            </a:r>
            <a:r>
              <a:rPr lang="ja-JP" altLang="en-US" b="1" dirty="0">
                <a:solidFill>
                  <a:schemeClr val="bg2"/>
                </a:solidFill>
              </a:rPr>
              <a:t>オンライン用テンプレート</a:t>
            </a:r>
            <a:r>
              <a:rPr lang="ja-JP" altLang="en-US" dirty="0"/>
              <a:t>とモニターや</a:t>
            </a:r>
            <a:r>
              <a:rPr lang="ja-JP" altLang="en-US" sz="1800" dirty="0">
                <a:solidFill>
                  <a:schemeClr val="tx1">
                    <a:lumMod val="85000"/>
                    <a:lumOff val="15000"/>
                  </a:schemeClr>
                </a:solidFill>
              </a:rPr>
              <a:t>スクリーンでのプレゼンに最適な</a:t>
            </a:r>
            <a:r>
              <a:rPr lang="ja-JP" altLang="en-US" sz="1800" b="1" dirty="0">
                <a:solidFill>
                  <a:schemeClr val="bg2"/>
                </a:solidFill>
              </a:rPr>
              <a:t>スクリーン用テンプレート</a:t>
            </a:r>
            <a:r>
              <a:rPr lang="ja-JP" altLang="en-US" sz="1800" dirty="0">
                <a:solidFill>
                  <a:schemeClr val="tx1">
                    <a:lumMod val="85000"/>
                    <a:lumOff val="15000"/>
                  </a:schemeClr>
                </a:solidFill>
              </a:rPr>
              <a:t>の</a:t>
            </a:r>
            <a:r>
              <a:rPr lang="en-US" altLang="ja-JP" sz="1800" dirty="0">
                <a:solidFill>
                  <a:schemeClr val="tx1">
                    <a:lumMod val="85000"/>
                    <a:lumOff val="15000"/>
                  </a:schemeClr>
                </a:solidFill>
              </a:rPr>
              <a:t>2</a:t>
            </a:r>
            <a:r>
              <a:rPr lang="ja-JP" altLang="en-US" sz="1800" dirty="0">
                <a:solidFill>
                  <a:schemeClr val="tx1">
                    <a:lumMod val="85000"/>
                    <a:lumOff val="15000"/>
                  </a:schemeClr>
                </a:solidFill>
              </a:rPr>
              <a:t>種を用意しています。</a:t>
            </a:r>
            <a:endParaRPr lang="en-US" altLang="ja-JP" sz="1800" dirty="0">
              <a:solidFill>
                <a:schemeClr val="tx1">
                  <a:lumMod val="85000"/>
                  <a:lumOff val="15000"/>
                </a:schemeClr>
              </a:solidFill>
            </a:endParaRPr>
          </a:p>
          <a:p>
            <a:pPr marL="0" indent="0">
              <a:lnSpc>
                <a:spcPct val="130000"/>
              </a:lnSpc>
              <a:spcBef>
                <a:spcPts val="0"/>
              </a:spcBef>
              <a:buNone/>
            </a:pPr>
            <a:r>
              <a:rPr lang="ja-JP" altLang="en-US" sz="1800" dirty="0">
                <a:solidFill>
                  <a:schemeClr val="tx1">
                    <a:lumMod val="85000"/>
                    <a:lumOff val="15000"/>
                  </a:schemeClr>
                </a:solidFill>
              </a:rPr>
              <a:t>それぞれの最適なフォントサイズやテキスト量で資料が作成できるようになっているので、</a:t>
            </a:r>
            <a:endParaRPr lang="en-US" altLang="ja-JP" sz="1800" dirty="0">
              <a:solidFill>
                <a:schemeClr val="tx1">
                  <a:lumMod val="85000"/>
                  <a:lumOff val="15000"/>
                </a:schemeClr>
              </a:solidFill>
            </a:endParaRPr>
          </a:p>
          <a:p>
            <a:pPr marL="0" indent="0">
              <a:lnSpc>
                <a:spcPct val="130000"/>
              </a:lnSpc>
              <a:spcBef>
                <a:spcPts val="0"/>
              </a:spcBef>
              <a:buNone/>
            </a:pPr>
            <a:r>
              <a:rPr lang="ja-JP" altLang="en-US" sz="1800" dirty="0">
                <a:solidFill>
                  <a:schemeClr val="tx1">
                    <a:lumMod val="85000"/>
                    <a:lumOff val="15000"/>
                  </a:schemeClr>
                </a:solidFill>
              </a:rPr>
              <a:t>資料の活用方法に合わせて選択してください。</a:t>
            </a:r>
            <a:endParaRPr lang="ja-JP" altLang="en-US" sz="1800" dirty="0"/>
          </a:p>
        </p:txBody>
      </p:sp>
      <p:sp>
        <p:nvSpPr>
          <p:cNvPr id="3" name="Title">
            <a:extLst>
              <a:ext uri="{FF2B5EF4-FFF2-40B4-BE49-F238E27FC236}">
                <a16:creationId xmlns:a16="http://schemas.microsoft.com/office/drawing/2014/main" id="{72C9131C-58D6-49BE-A6EF-A2C44D79FA30}"/>
              </a:ext>
            </a:extLst>
          </p:cNvPr>
          <p:cNvSpPr>
            <a:spLocks noGrp="1"/>
          </p:cNvSpPr>
          <p:nvPr>
            <p:ph type="title"/>
          </p:nvPr>
        </p:nvSpPr>
        <p:spPr/>
        <p:txBody>
          <a:bodyPr>
            <a:normAutofit/>
          </a:bodyPr>
          <a:lstStyle/>
          <a:p>
            <a:r>
              <a:rPr lang="ja-JP" altLang="en-US" sz="1800" dirty="0"/>
              <a:t>シーンに合わせる　</a:t>
            </a:r>
            <a:r>
              <a:rPr lang="ja-JP" altLang="en-US" dirty="0"/>
              <a:t>投影画面に合った選び方</a:t>
            </a:r>
            <a:endParaRPr kumimoji="1" lang="ja-JP" altLang="en-US" dirty="0"/>
          </a:p>
        </p:txBody>
      </p:sp>
    </p:spTree>
    <p:extLst>
      <p:ext uri="{BB962C8B-B14F-4D97-AF65-F5344CB8AC3E}">
        <p14:creationId xmlns:p14="http://schemas.microsoft.com/office/powerpoint/2010/main" val="462812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Image slide"/>
          <p:cNvSpPr txBox="1"/>
          <p:nvPr/>
        </p:nvSpPr>
        <p:spPr>
          <a:xfrm>
            <a:off x="7849882" y="5983372"/>
            <a:ext cx="723275" cy="253916"/>
          </a:xfrm>
          <a:prstGeom prst="rect">
            <a:avLst/>
          </a:prstGeom>
          <a:noFill/>
        </p:spPr>
        <p:txBody>
          <a:bodyPr wrap="none" rtlCol="0">
            <a:spAutoFit/>
          </a:bodyPr>
          <a:lstStyle/>
          <a:p>
            <a:pPr algn="ctr"/>
            <a:r>
              <a:rPr lang="ja-JP" altLang="en-US" sz="1050" dirty="0"/>
              <a:t>画像あり</a:t>
            </a:r>
            <a:endParaRPr lang="en-US" sz="1050" dirty="0"/>
          </a:p>
        </p:txBody>
      </p:sp>
      <p:pic>
        <p:nvPicPr>
          <p:cNvPr id="4" name="Template image"/>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187135" y="4827932"/>
            <a:ext cx="2048000" cy="1152000"/>
          </a:xfrm>
          <a:prstGeom prst="rect">
            <a:avLst/>
          </a:prstGeom>
          <a:ln>
            <a:solidFill>
              <a:schemeClr val="accent2"/>
            </a:solidFill>
          </a:ln>
        </p:spPr>
      </p:pic>
      <p:sp>
        <p:nvSpPr>
          <p:cNvPr id="35" name="White&amp;Color slide"/>
          <p:cNvSpPr txBox="1"/>
          <p:nvPr/>
        </p:nvSpPr>
        <p:spPr>
          <a:xfrm>
            <a:off x="5670674" y="5983372"/>
            <a:ext cx="857927" cy="253916"/>
          </a:xfrm>
          <a:prstGeom prst="rect">
            <a:avLst/>
          </a:prstGeom>
          <a:noFill/>
        </p:spPr>
        <p:txBody>
          <a:bodyPr wrap="none" rtlCol="0">
            <a:spAutoFit/>
          </a:bodyPr>
          <a:lstStyle/>
          <a:p>
            <a:pPr algn="ctr"/>
            <a:r>
              <a:rPr lang="ja-JP" altLang="en-US" sz="1050" dirty="0"/>
              <a:t>白＆カラー</a:t>
            </a:r>
            <a:endParaRPr lang="en-US" sz="1050" dirty="0"/>
          </a:p>
        </p:txBody>
      </p:sp>
      <p:pic>
        <p:nvPicPr>
          <p:cNvPr id="12" name="Template image"/>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072000" y="4827932"/>
            <a:ext cx="2048000" cy="1152000"/>
          </a:xfrm>
          <a:prstGeom prst="rect">
            <a:avLst/>
          </a:prstGeom>
          <a:ln>
            <a:solidFill>
              <a:schemeClr val="accent2"/>
            </a:solidFill>
          </a:ln>
        </p:spPr>
      </p:pic>
      <p:sp>
        <p:nvSpPr>
          <p:cNvPr id="34" name="Color slide"/>
          <p:cNvSpPr txBox="1"/>
          <p:nvPr/>
        </p:nvSpPr>
        <p:spPr>
          <a:xfrm>
            <a:off x="3420786" y="5983372"/>
            <a:ext cx="1127232" cy="253916"/>
          </a:xfrm>
          <a:prstGeom prst="rect">
            <a:avLst/>
          </a:prstGeom>
          <a:noFill/>
        </p:spPr>
        <p:txBody>
          <a:bodyPr wrap="none" rtlCol="0">
            <a:spAutoFit/>
          </a:bodyPr>
          <a:lstStyle/>
          <a:p>
            <a:pPr algn="ctr"/>
            <a:r>
              <a:rPr lang="ja-JP" altLang="en-US" sz="1050" dirty="0"/>
              <a:t>中面（カラー）</a:t>
            </a:r>
            <a:endParaRPr lang="en-US" sz="1050" dirty="0"/>
          </a:p>
        </p:txBody>
      </p:sp>
      <p:pic>
        <p:nvPicPr>
          <p:cNvPr id="11" name="Template image"/>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954515" y="4827932"/>
            <a:ext cx="2048000" cy="1152000"/>
          </a:xfrm>
          <a:prstGeom prst="rect">
            <a:avLst/>
          </a:prstGeom>
          <a:ln>
            <a:solidFill>
              <a:schemeClr val="accent2"/>
            </a:solidFill>
          </a:ln>
        </p:spPr>
      </p:pic>
      <p:sp>
        <p:nvSpPr>
          <p:cNvPr id="33" name="White slide"/>
          <p:cNvSpPr txBox="1"/>
          <p:nvPr/>
        </p:nvSpPr>
        <p:spPr>
          <a:xfrm>
            <a:off x="1443838" y="5983372"/>
            <a:ext cx="857927" cy="253916"/>
          </a:xfrm>
          <a:prstGeom prst="rect">
            <a:avLst/>
          </a:prstGeom>
          <a:noFill/>
        </p:spPr>
        <p:txBody>
          <a:bodyPr wrap="none" rtlCol="0">
            <a:spAutoFit/>
          </a:bodyPr>
          <a:lstStyle/>
          <a:p>
            <a:pPr algn="ctr"/>
            <a:r>
              <a:rPr lang="ja-JP" altLang="en-US" sz="1050" dirty="0"/>
              <a:t>中面（白）</a:t>
            </a:r>
            <a:endParaRPr lang="en-US" sz="1050" dirty="0"/>
          </a:p>
        </p:txBody>
      </p:sp>
      <p:pic>
        <p:nvPicPr>
          <p:cNvPr id="9" name="Template image"/>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48939" y="4827932"/>
            <a:ext cx="2048000" cy="1152000"/>
          </a:xfrm>
          <a:prstGeom prst="rect">
            <a:avLst/>
          </a:prstGeom>
          <a:ln>
            <a:solidFill>
              <a:schemeClr val="accent2"/>
            </a:solidFill>
          </a:ln>
        </p:spPr>
      </p:pic>
      <p:sp>
        <p:nvSpPr>
          <p:cNvPr id="32" name="Chapter slide3"/>
          <p:cNvSpPr txBox="1"/>
          <p:nvPr/>
        </p:nvSpPr>
        <p:spPr>
          <a:xfrm>
            <a:off x="10033773" y="4298585"/>
            <a:ext cx="588624" cy="253916"/>
          </a:xfrm>
          <a:prstGeom prst="rect">
            <a:avLst/>
          </a:prstGeom>
          <a:noFill/>
        </p:spPr>
        <p:txBody>
          <a:bodyPr wrap="none" rtlCol="0">
            <a:spAutoFit/>
          </a:bodyPr>
          <a:lstStyle/>
          <a:p>
            <a:pPr algn="ctr"/>
            <a:r>
              <a:rPr lang="ja-JP" altLang="en-US" sz="1050" dirty="0"/>
              <a:t>中扉③</a:t>
            </a:r>
            <a:endParaRPr lang="en-US" sz="1050" dirty="0"/>
          </a:p>
        </p:txBody>
      </p:sp>
      <p:pic>
        <p:nvPicPr>
          <p:cNvPr id="14" name="Template image"/>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303445" y="3139007"/>
            <a:ext cx="2048000" cy="1152000"/>
          </a:xfrm>
          <a:prstGeom prst="rect">
            <a:avLst/>
          </a:prstGeom>
          <a:ln>
            <a:solidFill>
              <a:schemeClr val="accent2"/>
            </a:solidFill>
          </a:ln>
        </p:spPr>
      </p:pic>
      <p:sp>
        <p:nvSpPr>
          <p:cNvPr id="28" name="Chapter slide2"/>
          <p:cNvSpPr txBox="1"/>
          <p:nvPr/>
        </p:nvSpPr>
        <p:spPr>
          <a:xfrm>
            <a:off x="7917207" y="4298585"/>
            <a:ext cx="588624" cy="253916"/>
          </a:xfrm>
          <a:prstGeom prst="rect">
            <a:avLst/>
          </a:prstGeom>
          <a:noFill/>
        </p:spPr>
        <p:txBody>
          <a:bodyPr wrap="none" rtlCol="0">
            <a:spAutoFit/>
          </a:bodyPr>
          <a:lstStyle/>
          <a:p>
            <a:pPr algn="ctr"/>
            <a:r>
              <a:rPr lang="ja-JP" altLang="en-US" sz="1050" dirty="0"/>
              <a:t>中扉②</a:t>
            </a:r>
            <a:endParaRPr lang="en-US" sz="1050" dirty="0"/>
          </a:p>
        </p:txBody>
      </p:sp>
      <p:pic>
        <p:nvPicPr>
          <p:cNvPr id="18" name="Template image"/>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187135" y="3139007"/>
            <a:ext cx="2048000" cy="1152000"/>
          </a:xfrm>
          <a:prstGeom prst="rect">
            <a:avLst/>
          </a:prstGeom>
          <a:ln>
            <a:solidFill>
              <a:schemeClr val="accent2"/>
            </a:solidFill>
          </a:ln>
        </p:spPr>
      </p:pic>
      <p:sp>
        <p:nvSpPr>
          <p:cNvPr id="26" name="Chapter slide1"/>
          <p:cNvSpPr txBox="1"/>
          <p:nvPr/>
        </p:nvSpPr>
        <p:spPr>
          <a:xfrm>
            <a:off x="5800642" y="4298585"/>
            <a:ext cx="588623" cy="253916"/>
          </a:xfrm>
          <a:prstGeom prst="rect">
            <a:avLst/>
          </a:prstGeom>
          <a:noFill/>
        </p:spPr>
        <p:txBody>
          <a:bodyPr wrap="none" rtlCol="0">
            <a:spAutoFit/>
          </a:bodyPr>
          <a:lstStyle/>
          <a:p>
            <a:pPr algn="ctr"/>
            <a:r>
              <a:rPr lang="ja-JP" altLang="en-US" sz="1050" dirty="0"/>
              <a:t>中扉①</a:t>
            </a:r>
            <a:endParaRPr lang="en-US" sz="1050" dirty="0"/>
          </a:p>
        </p:txBody>
      </p:sp>
      <p:pic>
        <p:nvPicPr>
          <p:cNvPr id="16" name="Template image"/>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070825" y="3139007"/>
            <a:ext cx="2048000" cy="1152000"/>
          </a:xfrm>
          <a:prstGeom prst="rect">
            <a:avLst/>
          </a:prstGeom>
          <a:ln>
            <a:solidFill>
              <a:schemeClr val="accent2"/>
            </a:solidFill>
          </a:ln>
        </p:spPr>
      </p:pic>
      <p:sp>
        <p:nvSpPr>
          <p:cNvPr id="24" name="Index　slide"/>
          <p:cNvSpPr txBox="1"/>
          <p:nvPr/>
        </p:nvSpPr>
        <p:spPr>
          <a:xfrm>
            <a:off x="3462990" y="4298585"/>
            <a:ext cx="1031051" cy="261610"/>
          </a:xfrm>
          <a:prstGeom prst="rect">
            <a:avLst/>
          </a:prstGeom>
          <a:noFill/>
        </p:spPr>
        <p:txBody>
          <a:bodyPr wrap="none" rtlCol="0">
            <a:spAutoFit/>
          </a:bodyPr>
          <a:lstStyle/>
          <a:p>
            <a:pPr algn="ctr"/>
            <a:r>
              <a:rPr lang="ja-JP" altLang="en-US" sz="1050" dirty="0"/>
              <a:t>インデックス</a:t>
            </a:r>
            <a:endParaRPr lang="en-US" sz="1050" dirty="0"/>
          </a:p>
        </p:txBody>
      </p:sp>
      <p:pic>
        <p:nvPicPr>
          <p:cNvPr id="27" name="Template image">
            <a:extLst>
              <a:ext uri="{FF2B5EF4-FFF2-40B4-BE49-F238E27FC236}">
                <a16:creationId xmlns:a16="http://schemas.microsoft.com/office/drawing/2014/main" id="{B099CB8E-22B7-42A6-ABCE-99BF88B061E5}"/>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954515" y="3148632"/>
            <a:ext cx="2048000" cy="1152000"/>
          </a:xfrm>
          <a:prstGeom prst="rect">
            <a:avLst/>
          </a:prstGeom>
          <a:ln>
            <a:solidFill>
              <a:schemeClr val="accent2"/>
            </a:solidFill>
          </a:ln>
        </p:spPr>
      </p:pic>
      <p:sp>
        <p:nvSpPr>
          <p:cNvPr id="10" name="Title　slide"/>
          <p:cNvSpPr txBox="1"/>
          <p:nvPr/>
        </p:nvSpPr>
        <p:spPr>
          <a:xfrm>
            <a:off x="1628808" y="4298585"/>
            <a:ext cx="466794" cy="261610"/>
          </a:xfrm>
          <a:prstGeom prst="rect">
            <a:avLst/>
          </a:prstGeom>
          <a:noFill/>
        </p:spPr>
        <p:txBody>
          <a:bodyPr wrap="none" rtlCol="0">
            <a:spAutoFit/>
          </a:bodyPr>
          <a:lstStyle/>
          <a:p>
            <a:pPr algn="ctr"/>
            <a:r>
              <a:rPr lang="ja-JP" altLang="en-US" sz="1050" dirty="0"/>
              <a:t>表紙</a:t>
            </a:r>
            <a:endParaRPr lang="en-US" sz="1050" dirty="0"/>
          </a:p>
        </p:txBody>
      </p:sp>
      <p:pic>
        <p:nvPicPr>
          <p:cNvPr id="21" name="Template image">
            <a:extLst>
              <a:ext uri="{FF2B5EF4-FFF2-40B4-BE49-F238E27FC236}">
                <a16:creationId xmlns:a16="http://schemas.microsoft.com/office/drawing/2014/main" id="{C66BC6DF-AA06-4AD4-A97B-1B82D3DCDAE6}"/>
              </a:ext>
            </a:extLst>
          </p:cNvPr>
          <p:cNvPicPr>
            <a:picLocks noChangeAspect="1"/>
          </p:cNvPicPr>
          <p:nvPr/>
        </p:nvPicPr>
        <p:blipFill>
          <a:blip r:embed="rId10"/>
          <a:stretch>
            <a:fillRect/>
          </a:stretch>
        </p:blipFill>
        <p:spPr>
          <a:xfrm>
            <a:off x="838205" y="3139007"/>
            <a:ext cx="2048000" cy="1152000"/>
          </a:xfrm>
          <a:prstGeom prst="rect">
            <a:avLst/>
          </a:prstGeom>
          <a:ln>
            <a:solidFill>
              <a:schemeClr val="accent2"/>
            </a:solidFill>
          </a:ln>
        </p:spPr>
      </p:pic>
      <p:sp>
        <p:nvSpPr>
          <p:cNvPr id="8" name="Text">
            <a:extLst>
              <a:ext uri="{FF2B5EF4-FFF2-40B4-BE49-F238E27FC236}">
                <a16:creationId xmlns:a16="http://schemas.microsoft.com/office/drawing/2014/main" id="{3A395AAB-2746-4FF9-B873-4C18CD0A2DE9}"/>
              </a:ext>
            </a:extLst>
          </p:cNvPr>
          <p:cNvSpPr>
            <a:spLocks noGrp="1"/>
          </p:cNvSpPr>
          <p:nvPr>
            <p:ph type="body" sz="quarter" idx="29"/>
          </p:nvPr>
        </p:nvSpPr>
        <p:spPr>
          <a:xfrm>
            <a:off x="839788" y="1304925"/>
            <a:ext cx="10512425" cy="1532727"/>
          </a:xfrm>
        </p:spPr>
        <p:txBody>
          <a:bodyPr/>
          <a:lstStyle/>
          <a:p>
            <a:pPr marL="0" indent="0">
              <a:lnSpc>
                <a:spcPct val="130000"/>
              </a:lnSpc>
              <a:spcBef>
                <a:spcPts val="0"/>
              </a:spcBef>
              <a:buNone/>
            </a:pPr>
            <a:r>
              <a:rPr lang="ja-JP" altLang="en-US" dirty="0"/>
              <a:t>様々なプレゼンで使いやす</a:t>
            </a:r>
            <a:r>
              <a:rPr lang="ja-JP" altLang="en-US" dirty="0" smtClean="0"/>
              <a:t>い</a:t>
            </a:r>
            <a:r>
              <a:rPr lang="en-US" altLang="ja-JP" dirty="0" smtClean="0"/>
              <a:t>9</a:t>
            </a:r>
            <a:r>
              <a:rPr lang="ja-JP" altLang="en-US" sz="1800" dirty="0" smtClean="0"/>
              <a:t>レ</a:t>
            </a:r>
            <a:r>
              <a:rPr lang="ja-JP" altLang="en-US" sz="1800" dirty="0"/>
              <a:t>イアウトを用意しました。</a:t>
            </a:r>
            <a:endParaRPr lang="en-US" altLang="ja-JP" sz="1800" dirty="0"/>
          </a:p>
          <a:p>
            <a:pPr marL="0" indent="0">
              <a:lnSpc>
                <a:spcPct val="130000"/>
              </a:lnSpc>
              <a:spcBef>
                <a:spcPts val="0"/>
              </a:spcBef>
              <a:buNone/>
            </a:pPr>
            <a:r>
              <a:rPr lang="ja-JP" altLang="en-US" sz="1800" dirty="0"/>
              <a:t>「新しいスライド」の▼からレイアウトを選択し、使用してください。</a:t>
            </a:r>
            <a:endParaRPr lang="en-US" altLang="ja-JP" sz="1800" dirty="0"/>
          </a:p>
          <a:p>
            <a:pPr marL="0" indent="0">
              <a:lnSpc>
                <a:spcPct val="130000"/>
              </a:lnSpc>
              <a:spcBef>
                <a:spcPts val="0"/>
              </a:spcBef>
              <a:buNone/>
            </a:pPr>
            <a:r>
              <a:rPr lang="ja-JP" altLang="en-US" sz="1800" dirty="0"/>
              <a:t>最初に目次で全体の流れを伝えることで、聞き手に安心感を与えたり、</a:t>
            </a:r>
            <a:endParaRPr lang="en-US" altLang="ja-JP" sz="1800" dirty="0"/>
          </a:p>
          <a:p>
            <a:pPr marL="0" indent="0">
              <a:lnSpc>
                <a:spcPct val="130000"/>
              </a:lnSpc>
              <a:spcBef>
                <a:spcPts val="0"/>
              </a:spcBef>
              <a:buNone/>
            </a:pPr>
            <a:r>
              <a:rPr lang="ja-JP" altLang="en-US" sz="1800" dirty="0"/>
              <a:t>中扉を活用して章ごとにメリハリをつけることが可能です。</a:t>
            </a:r>
            <a:endParaRPr lang="en-US" altLang="ja-JP" sz="1800" dirty="0"/>
          </a:p>
        </p:txBody>
      </p:sp>
      <p:sp>
        <p:nvSpPr>
          <p:cNvPr id="7" name="Title">
            <a:extLst>
              <a:ext uri="{FF2B5EF4-FFF2-40B4-BE49-F238E27FC236}">
                <a16:creationId xmlns:a16="http://schemas.microsoft.com/office/drawing/2014/main" id="{9C109564-6DBF-4AE0-9E16-BD3C37D32166}"/>
              </a:ext>
            </a:extLst>
          </p:cNvPr>
          <p:cNvSpPr>
            <a:spLocks noGrp="1"/>
          </p:cNvSpPr>
          <p:nvPr>
            <p:ph type="title"/>
          </p:nvPr>
        </p:nvSpPr>
        <p:spPr/>
        <p:txBody>
          <a:bodyPr/>
          <a:lstStyle/>
          <a:p>
            <a:r>
              <a:rPr lang="ja-JP" altLang="en-US" sz="1800" dirty="0"/>
              <a:t>流れを意識した全体設計　</a:t>
            </a:r>
            <a:r>
              <a:rPr lang="ja-JP" altLang="en-US" dirty="0"/>
              <a:t>レイアウト一覧</a:t>
            </a:r>
            <a:endParaRPr kumimoji="1" lang="ja-JP" altLang="en-US" dirty="0"/>
          </a:p>
        </p:txBody>
      </p:sp>
    </p:spTree>
    <p:extLst>
      <p:ext uri="{BB962C8B-B14F-4D97-AF65-F5344CB8AC3E}">
        <p14:creationId xmlns:p14="http://schemas.microsoft.com/office/powerpoint/2010/main" val="39371235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Comment">
            <a:extLst>
              <a:ext uri="{FF2B5EF4-FFF2-40B4-BE49-F238E27FC236}">
                <a16:creationId xmlns:a16="http://schemas.microsoft.com/office/drawing/2014/main" id="{6873A6CE-22C3-47A5-AC63-1F033FD9DBFF}"/>
              </a:ext>
            </a:extLst>
          </p:cNvPr>
          <p:cNvGrpSpPr/>
          <p:nvPr/>
        </p:nvGrpSpPr>
        <p:grpSpPr>
          <a:xfrm>
            <a:off x="7957925" y="1986961"/>
            <a:ext cx="1935445" cy="837102"/>
            <a:chOff x="2579148" y="1556116"/>
            <a:chExt cx="1935445" cy="837102"/>
          </a:xfrm>
          <a:solidFill>
            <a:schemeClr val="accent2"/>
          </a:solidFill>
        </p:grpSpPr>
        <p:sp>
          <p:nvSpPr>
            <p:cNvPr id="17" name="Comment bubble">
              <a:extLst>
                <a:ext uri="{FF2B5EF4-FFF2-40B4-BE49-F238E27FC236}">
                  <a16:creationId xmlns:a16="http://schemas.microsoft.com/office/drawing/2014/main" id="{CD4D66CC-D707-45BA-936F-DD20AB40C108}"/>
                </a:ext>
              </a:extLst>
            </p:cNvPr>
            <p:cNvSpPr/>
            <p:nvPr/>
          </p:nvSpPr>
          <p:spPr>
            <a:xfrm>
              <a:off x="2579148" y="1556116"/>
              <a:ext cx="1830596" cy="837102"/>
            </a:xfrm>
            <a:custGeom>
              <a:avLst/>
              <a:gdLst>
                <a:gd name="connsiteX0" fmla="*/ 297691 w 1830596"/>
                <a:gd name="connsiteY0" fmla="*/ 0 h 837102"/>
                <a:gd name="connsiteX1" fmla="*/ 1773146 w 1830596"/>
                <a:gd name="connsiteY1" fmla="*/ 0 h 837102"/>
                <a:gd name="connsiteX2" fmla="*/ 1830596 w 1830596"/>
                <a:gd name="connsiteY2" fmla="*/ 57450 h 837102"/>
                <a:gd name="connsiteX3" fmla="*/ 1830596 w 1830596"/>
                <a:gd name="connsiteY3" fmla="*/ 779652 h 837102"/>
                <a:gd name="connsiteX4" fmla="*/ 1773146 w 1830596"/>
                <a:gd name="connsiteY4" fmla="*/ 837102 h 837102"/>
                <a:gd name="connsiteX5" fmla="*/ 297691 w 1830596"/>
                <a:gd name="connsiteY5" fmla="*/ 837102 h 837102"/>
                <a:gd name="connsiteX6" fmla="*/ 240241 w 1830596"/>
                <a:gd name="connsiteY6" fmla="*/ 779652 h 837102"/>
                <a:gd name="connsiteX7" fmla="*/ 240241 w 1830596"/>
                <a:gd name="connsiteY7" fmla="*/ 638173 h 837102"/>
                <a:gd name="connsiteX8" fmla="*/ 0 w 1830596"/>
                <a:gd name="connsiteY8" fmla="*/ 638173 h 837102"/>
                <a:gd name="connsiteX9" fmla="*/ 240241 w 1830596"/>
                <a:gd name="connsiteY9" fmla="*/ 442125 h 837102"/>
                <a:gd name="connsiteX10" fmla="*/ 240241 w 1830596"/>
                <a:gd name="connsiteY10" fmla="*/ 57450 h 837102"/>
                <a:gd name="connsiteX11" fmla="*/ 297691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297691" y="0"/>
                  </a:moveTo>
                  <a:lnTo>
                    <a:pt x="1773146" y="0"/>
                  </a:lnTo>
                  <a:cubicBezTo>
                    <a:pt x="1804875" y="0"/>
                    <a:pt x="1830596" y="25721"/>
                    <a:pt x="1830596" y="57450"/>
                  </a:cubicBezTo>
                  <a:lnTo>
                    <a:pt x="1830596" y="779652"/>
                  </a:lnTo>
                  <a:cubicBezTo>
                    <a:pt x="1830596" y="811381"/>
                    <a:pt x="1804875" y="837102"/>
                    <a:pt x="1773146" y="837102"/>
                  </a:cubicBezTo>
                  <a:lnTo>
                    <a:pt x="297691" y="837102"/>
                  </a:lnTo>
                  <a:cubicBezTo>
                    <a:pt x="265962" y="837102"/>
                    <a:pt x="240241" y="811381"/>
                    <a:pt x="240241" y="779652"/>
                  </a:cubicBezTo>
                  <a:lnTo>
                    <a:pt x="240241" y="638173"/>
                  </a:lnTo>
                  <a:lnTo>
                    <a:pt x="0" y="638173"/>
                  </a:lnTo>
                  <a:lnTo>
                    <a:pt x="240241" y="442125"/>
                  </a:lnTo>
                  <a:lnTo>
                    <a:pt x="240241" y="57450"/>
                  </a:lnTo>
                  <a:cubicBezTo>
                    <a:pt x="240241" y="25721"/>
                    <a:pt x="265962" y="0"/>
                    <a:pt x="297691"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dirty="0">
                <a:solidFill>
                  <a:schemeClr val="bg1"/>
                </a:solidFill>
              </a:endParaRPr>
            </a:p>
          </p:txBody>
        </p:sp>
        <p:sp>
          <p:nvSpPr>
            <p:cNvPr id="18" name="Text">
              <a:extLst>
                <a:ext uri="{FF2B5EF4-FFF2-40B4-BE49-F238E27FC236}">
                  <a16:creationId xmlns:a16="http://schemas.microsoft.com/office/drawing/2014/main" id="{F25DF2ED-CCF5-410F-926E-CB88CD2A3128}"/>
                </a:ext>
              </a:extLst>
            </p:cNvPr>
            <p:cNvSpPr txBox="1"/>
            <p:nvPr/>
          </p:nvSpPr>
          <p:spPr>
            <a:xfrm flipH="1">
              <a:off x="2805852" y="1705880"/>
              <a:ext cx="1708741" cy="522964"/>
            </a:xfrm>
            <a:prstGeom prst="rect">
              <a:avLst/>
            </a:prstGeom>
            <a:noFill/>
          </p:spPr>
          <p:txBody>
            <a:bodyPr wrap="square" rtlCol="0" anchor="ctr">
              <a:spAutoFit/>
            </a:bodyPr>
            <a:lstStyle/>
            <a:p>
              <a:pPr algn="ctr">
                <a:lnSpc>
                  <a:spcPct val="120000"/>
                </a:lnSpc>
              </a:pPr>
              <a:r>
                <a:rPr kumimoji="1" lang="ja-JP" altLang="en-US" sz="1200" b="1" spc="50" dirty="0">
                  <a:solidFill>
                    <a:schemeClr val="bg1"/>
                  </a:solidFill>
                  <a:latin typeface="+mj-ea"/>
                  <a:ea typeface="+mj-ea"/>
                </a:rPr>
                <a:t>他のフォントは</a:t>
              </a:r>
              <a:endParaRPr kumimoji="1" lang="en-US" altLang="ja-JP" sz="1200" b="1" spc="50" dirty="0">
                <a:solidFill>
                  <a:schemeClr val="bg1"/>
                </a:solidFill>
                <a:latin typeface="+mj-ea"/>
                <a:ea typeface="+mj-ea"/>
              </a:endParaRPr>
            </a:p>
            <a:p>
              <a:pPr algn="ctr">
                <a:lnSpc>
                  <a:spcPct val="120000"/>
                </a:lnSpc>
              </a:pPr>
              <a:r>
                <a:rPr kumimoji="1" lang="ja-JP" altLang="en-US" sz="1200" b="1" spc="50" dirty="0">
                  <a:solidFill>
                    <a:schemeClr val="bg1"/>
                  </a:solidFill>
                  <a:latin typeface="+mj-ea"/>
                  <a:ea typeface="+mj-ea"/>
                </a:rPr>
                <a:t>基本的に使用しない</a:t>
              </a:r>
            </a:p>
          </p:txBody>
        </p:sp>
      </p:grpSp>
      <p:grpSp>
        <p:nvGrpSpPr>
          <p:cNvPr id="13" name="Comment">
            <a:extLst>
              <a:ext uri="{FF2B5EF4-FFF2-40B4-BE49-F238E27FC236}">
                <a16:creationId xmlns:a16="http://schemas.microsoft.com/office/drawing/2014/main" id="{52149CDF-F0DD-4C58-B2C9-5FB360EE7194}"/>
              </a:ext>
            </a:extLst>
          </p:cNvPr>
          <p:cNvGrpSpPr/>
          <p:nvPr/>
        </p:nvGrpSpPr>
        <p:grpSpPr>
          <a:xfrm>
            <a:off x="3261320" y="1994266"/>
            <a:ext cx="1935445" cy="837102"/>
            <a:chOff x="2579148" y="1556116"/>
            <a:chExt cx="1935445" cy="837102"/>
          </a:xfrm>
          <a:solidFill>
            <a:schemeClr val="accent2"/>
          </a:solidFill>
        </p:grpSpPr>
        <p:sp>
          <p:nvSpPr>
            <p:cNvPr id="14" name="Comment bubble">
              <a:extLst>
                <a:ext uri="{FF2B5EF4-FFF2-40B4-BE49-F238E27FC236}">
                  <a16:creationId xmlns:a16="http://schemas.microsoft.com/office/drawing/2014/main" id="{9D057C29-0774-4573-9E2A-12E5E7AF172A}"/>
                </a:ext>
              </a:extLst>
            </p:cNvPr>
            <p:cNvSpPr/>
            <p:nvPr/>
          </p:nvSpPr>
          <p:spPr>
            <a:xfrm>
              <a:off x="2579148" y="1556116"/>
              <a:ext cx="1830596" cy="837102"/>
            </a:xfrm>
            <a:custGeom>
              <a:avLst/>
              <a:gdLst>
                <a:gd name="connsiteX0" fmla="*/ 297691 w 1830596"/>
                <a:gd name="connsiteY0" fmla="*/ 0 h 837102"/>
                <a:gd name="connsiteX1" fmla="*/ 1773146 w 1830596"/>
                <a:gd name="connsiteY1" fmla="*/ 0 h 837102"/>
                <a:gd name="connsiteX2" fmla="*/ 1830596 w 1830596"/>
                <a:gd name="connsiteY2" fmla="*/ 57450 h 837102"/>
                <a:gd name="connsiteX3" fmla="*/ 1830596 w 1830596"/>
                <a:gd name="connsiteY3" fmla="*/ 779652 h 837102"/>
                <a:gd name="connsiteX4" fmla="*/ 1773146 w 1830596"/>
                <a:gd name="connsiteY4" fmla="*/ 837102 h 837102"/>
                <a:gd name="connsiteX5" fmla="*/ 297691 w 1830596"/>
                <a:gd name="connsiteY5" fmla="*/ 837102 h 837102"/>
                <a:gd name="connsiteX6" fmla="*/ 240241 w 1830596"/>
                <a:gd name="connsiteY6" fmla="*/ 779652 h 837102"/>
                <a:gd name="connsiteX7" fmla="*/ 240241 w 1830596"/>
                <a:gd name="connsiteY7" fmla="*/ 638173 h 837102"/>
                <a:gd name="connsiteX8" fmla="*/ 0 w 1830596"/>
                <a:gd name="connsiteY8" fmla="*/ 638173 h 837102"/>
                <a:gd name="connsiteX9" fmla="*/ 240241 w 1830596"/>
                <a:gd name="connsiteY9" fmla="*/ 442125 h 837102"/>
                <a:gd name="connsiteX10" fmla="*/ 240241 w 1830596"/>
                <a:gd name="connsiteY10" fmla="*/ 57450 h 837102"/>
                <a:gd name="connsiteX11" fmla="*/ 297691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297691" y="0"/>
                  </a:moveTo>
                  <a:lnTo>
                    <a:pt x="1773146" y="0"/>
                  </a:lnTo>
                  <a:cubicBezTo>
                    <a:pt x="1804875" y="0"/>
                    <a:pt x="1830596" y="25721"/>
                    <a:pt x="1830596" y="57450"/>
                  </a:cubicBezTo>
                  <a:lnTo>
                    <a:pt x="1830596" y="779652"/>
                  </a:lnTo>
                  <a:cubicBezTo>
                    <a:pt x="1830596" y="811381"/>
                    <a:pt x="1804875" y="837102"/>
                    <a:pt x="1773146" y="837102"/>
                  </a:cubicBezTo>
                  <a:lnTo>
                    <a:pt x="297691" y="837102"/>
                  </a:lnTo>
                  <a:cubicBezTo>
                    <a:pt x="265962" y="837102"/>
                    <a:pt x="240241" y="811381"/>
                    <a:pt x="240241" y="779652"/>
                  </a:cubicBezTo>
                  <a:lnTo>
                    <a:pt x="240241" y="638173"/>
                  </a:lnTo>
                  <a:lnTo>
                    <a:pt x="0" y="638173"/>
                  </a:lnTo>
                  <a:lnTo>
                    <a:pt x="240241" y="442125"/>
                  </a:lnTo>
                  <a:lnTo>
                    <a:pt x="240241" y="57450"/>
                  </a:lnTo>
                  <a:cubicBezTo>
                    <a:pt x="240241" y="25721"/>
                    <a:pt x="265962" y="0"/>
                    <a:pt x="297691"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dirty="0">
                <a:solidFill>
                  <a:schemeClr val="bg1"/>
                </a:solidFill>
              </a:endParaRPr>
            </a:p>
          </p:txBody>
        </p:sp>
        <p:sp>
          <p:nvSpPr>
            <p:cNvPr id="15" name="Text">
              <a:extLst>
                <a:ext uri="{FF2B5EF4-FFF2-40B4-BE49-F238E27FC236}">
                  <a16:creationId xmlns:a16="http://schemas.microsoft.com/office/drawing/2014/main" id="{5448671D-3010-4D15-BAF3-C41A739808B1}"/>
                </a:ext>
              </a:extLst>
            </p:cNvPr>
            <p:cNvSpPr txBox="1"/>
            <p:nvPr/>
          </p:nvSpPr>
          <p:spPr>
            <a:xfrm flipH="1">
              <a:off x="2805852" y="1705880"/>
              <a:ext cx="1708741" cy="522964"/>
            </a:xfrm>
            <a:prstGeom prst="rect">
              <a:avLst/>
            </a:prstGeom>
            <a:noFill/>
          </p:spPr>
          <p:txBody>
            <a:bodyPr wrap="square" rtlCol="0" anchor="ctr">
              <a:spAutoFit/>
            </a:bodyPr>
            <a:lstStyle/>
            <a:p>
              <a:pPr algn="ctr">
                <a:lnSpc>
                  <a:spcPct val="120000"/>
                </a:lnSpc>
              </a:pPr>
              <a:r>
                <a:rPr kumimoji="1" lang="ja-JP" altLang="en-US" sz="1200" b="1" spc="50" dirty="0">
                  <a:solidFill>
                    <a:schemeClr val="bg1"/>
                  </a:solidFill>
                  <a:latin typeface="+mj-ea"/>
                  <a:ea typeface="+mj-ea"/>
                </a:rPr>
                <a:t>他のフォントは</a:t>
              </a:r>
              <a:endParaRPr kumimoji="1" lang="en-US" altLang="ja-JP" sz="1200" b="1" spc="50" dirty="0">
                <a:solidFill>
                  <a:schemeClr val="bg1"/>
                </a:solidFill>
                <a:latin typeface="+mj-ea"/>
                <a:ea typeface="+mj-ea"/>
              </a:endParaRPr>
            </a:p>
            <a:p>
              <a:pPr algn="ctr">
                <a:lnSpc>
                  <a:spcPct val="120000"/>
                </a:lnSpc>
              </a:pPr>
              <a:r>
                <a:rPr kumimoji="1" lang="ja-JP" altLang="en-US" sz="1200" b="1" spc="50" dirty="0">
                  <a:solidFill>
                    <a:schemeClr val="bg1"/>
                  </a:solidFill>
                  <a:latin typeface="+mj-ea"/>
                  <a:ea typeface="+mj-ea"/>
                </a:rPr>
                <a:t>基本的に使用しない</a:t>
              </a:r>
            </a:p>
          </p:txBody>
        </p:sp>
      </p:grpSp>
      <p:grpSp>
        <p:nvGrpSpPr>
          <p:cNvPr id="5" name="Text">
            <a:extLst>
              <a:ext uri="{FF2B5EF4-FFF2-40B4-BE49-F238E27FC236}">
                <a16:creationId xmlns:a16="http://schemas.microsoft.com/office/drawing/2014/main" id="{2A3E879D-EEEC-41E2-AB09-47A920B0D14A}"/>
              </a:ext>
            </a:extLst>
          </p:cNvPr>
          <p:cNvGrpSpPr/>
          <p:nvPr/>
        </p:nvGrpSpPr>
        <p:grpSpPr>
          <a:xfrm>
            <a:off x="2060302" y="2735329"/>
            <a:ext cx="6698196" cy="2572925"/>
            <a:chOff x="2142674" y="2297179"/>
            <a:chExt cx="6698196" cy="2572925"/>
          </a:xfrm>
        </p:grpSpPr>
        <p:sp>
          <p:nvSpPr>
            <p:cNvPr id="12" name="Calibri bold">
              <a:extLst>
                <a:ext uri="{FF2B5EF4-FFF2-40B4-BE49-F238E27FC236}">
                  <a16:creationId xmlns:a16="http://schemas.microsoft.com/office/drawing/2014/main" id="{B737B9CF-F186-4E7F-B731-8B7A1846D3E6}"/>
                </a:ext>
              </a:extLst>
            </p:cNvPr>
            <p:cNvSpPr txBox="1"/>
            <p:nvPr/>
          </p:nvSpPr>
          <p:spPr>
            <a:xfrm>
              <a:off x="6803133" y="3473548"/>
              <a:ext cx="2037737" cy="523220"/>
            </a:xfrm>
            <a:prstGeom prst="rect">
              <a:avLst/>
            </a:prstGeom>
            <a:noFill/>
          </p:spPr>
          <p:txBody>
            <a:bodyPr wrap="none" rtlCol="0" anchor="ctr">
              <a:spAutoFit/>
            </a:bodyPr>
            <a:lstStyle/>
            <a:p>
              <a:r>
                <a:rPr lang="en-US" altLang="ja-JP" sz="2800" b="1" dirty="0">
                  <a:latin typeface="+mj-lt"/>
                  <a:ea typeface="+mj-ea"/>
                </a:rPr>
                <a:t>Calibri(</a:t>
              </a:r>
              <a:r>
                <a:rPr kumimoji="1" lang="en-US" altLang="ja-JP" sz="2800" b="1" dirty="0">
                  <a:latin typeface="+mj-lt"/>
                  <a:ea typeface="+mj-ea"/>
                </a:rPr>
                <a:t>Bold)</a:t>
              </a:r>
            </a:p>
          </p:txBody>
        </p:sp>
        <p:sp>
          <p:nvSpPr>
            <p:cNvPr id="11" name="Calibri">
              <a:extLst>
                <a:ext uri="{FF2B5EF4-FFF2-40B4-BE49-F238E27FC236}">
                  <a16:creationId xmlns:a16="http://schemas.microsoft.com/office/drawing/2014/main" id="{581F66D0-7497-438E-BFE6-6B5189F8ACB8}"/>
                </a:ext>
              </a:extLst>
            </p:cNvPr>
            <p:cNvSpPr txBox="1"/>
            <p:nvPr/>
          </p:nvSpPr>
          <p:spPr>
            <a:xfrm>
              <a:off x="6803133" y="2905780"/>
              <a:ext cx="1106393" cy="523220"/>
            </a:xfrm>
            <a:prstGeom prst="rect">
              <a:avLst/>
            </a:prstGeom>
            <a:noFill/>
          </p:spPr>
          <p:txBody>
            <a:bodyPr wrap="none" rtlCol="0" anchor="ctr">
              <a:spAutoFit/>
            </a:bodyPr>
            <a:lstStyle/>
            <a:p>
              <a:r>
                <a:rPr lang="en-US" altLang="ja-JP" sz="2800" dirty="0"/>
                <a:t>Calibri</a:t>
              </a:r>
              <a:endParaRPr kumimoji="1" lang="en-US" altLang="ja-JP" sz="2800" dirty="0"/>
            </a:p>
          </p:txBody>
        </p:sp>
        <p:sp>
          <p:nvSpPr>
            <p:cNvPr id="10" name="English font">
              <a:extLst>
                <a:ext uri="{FF2B5EF4-FFF2-40B4-BE49-F238E27FC236}">
                  <a16:creationId xmlns:a16="http://schemas.microsoft.com/office/drawing/2014/main" id="{AD41F826-99B6-4F57-BB85-42C9CBC92CD5}"/>
                </a:ext>
              </a:extLst>
            </p:cNvPr>
            <p:cNvSpPr txBox="1"/>
            <p:nvPr/>
          </p:nvSpPr>
          <p:spPr>
            <a:xfrm>
              <a:off x="6803133" y="2297179"/>
              <a:ext cx="1146468" cy="307777"/>
            </a:xfrm>
            <a:prstGeom prst="rect">
              <a:avLst/>
            </a:prstGeom>
            <a:noFill/>
          </p:spPr>
          <p:txBody>
            <a:bodyPr wrap="none" rtlCol="0" anchor="ctr">
              <a:spAutoFit/>
            </a:bodyPr>
            <a:lstStyle/>
            <a:p>
              <a:pPr algn="l"/>
              <a:r>
                <a:rPr kumimoji="1" lang="ja-JP" altLang="en-US" sz="1400" spc="100" baseline="0" dirty="0">
                  <a:latin typeface="+mj-ea"/>
                  <a:ea typeface="+mj-ea"/>
                </a:rPr>
                <a:t>英数字書体</a:t>
              </a:r>
            </a:p>
          </p:txBody>
        </p:sp>
        <p:sp>
          <p:nvSpPr>
            <p:cNvPr id="9" name="Note">
              <a:extLst>
                <a:ext uri="{FF2B5EF4-FFF2-40B4-BE49-F238E27FC236}">
                  <a16:creationId xmlns:a16="http://schemas.microsoft.com/office/drawing/2014/main" id="{6D8F4D79-2D5A-4CBB-A81C-7A10C1029B6C}"/>
                </a:ext>
              </a:extLst>
            </p:cNvPr>
            <p:cNvSpPr txBox="1"/>
            <p:nvPr/>
          </p:nvSpPr>
          <p:spPr>
            <a:xfrm>
              <a:off x="2143927" y="4237943"/>
              <a:ext cx="3057247" cy="632161"/>
            </a:xfrm>
            <a:prstGeom prst="rect">
              <a:avLst/>
            </a:prstGeom>
            <a:noFill/>
          </p:spPr>
          <p:txBody>
            <a:bodyPr wrap="none" rtlCol="0" anchor="ctr">
              <a:spAutoFit/>
            </a:bodyPr>
            <a:lstStyle/>
            <a:p>
              <a:pPr algn="l">
                <a:lnSpc>
                  <a:spcPct val="130000"/>
                </a:lnSpc>
              </a:pPr>
              <a:r>
                <a:rPr kumimoji="1" lang="en-US" altLang="ja-JP" sz="1400" spc="0" baseline="0" dirty="0">
                  <a:latin typeface="+mn-ea"/>
                  <a:ea typeface="+mn-ea"/>
                </a:rPr>
                <a:t>※</a:t>
              </a:r>
              <a:r>
                <a:rPr kumimoji="1" lang="ja-JP" altLang="en-US" sz="1400" spc="0" baseline="0" dirty="0">
                  <a:latin typeface="+mn-ea"/>
                  <a:ea typeface="+mn-ea"/>
                </a:rPr>
                <a:t>文章中に英数字が入る場合は</a:t>
              </a:r>
              <a:endParaRPr kumimoji="1" lang="en-US" altLang="ja-JP" sz="1400" spc="0" baseline="0" dirty="0">
                <a:latin typeface="+mn-ea"/>
                <a:ea typeface="+mn-ea"/>
              </a:endParaRPr>
            </a:p>
            <a:p>
              <a:pPr algn="l">
                <a:lnSpc>
                  <a:spcPct val="130000"/>
                </a:lnSpc>
              </a:pPr>
              <a:r>
                <a:rPr kumimoji="1" lang="ja-JP" altLang="en-US" sz="1400" spc="0" baseline="0" dirty="0">
                  <a:latin typeface="+mn-ea"/>
                  <a:ea typeface="+mn-ea"/>
                </a:rPr>
                <a:t>　そのまま游ゴシック体を使用可能</a:t>
              </a:r>
            </a:p>
          </p:txBody>
        </p:sp>
        <p:sp>
          <p:nvSpPr>
            <p:cNvPr id="8" name="Yu gothic bold">
              <a:extLst>
                <a:ext uri="{FF2B5EF4-FFF2-40B4-BE49-F238E27FC236}">
                  <a16:creationId xmlns:a16="http://schemas.microsoft.com/office/drawing/2014/main" id="{E72D9D64-856E-4A97-B4BA-4CC119B40AFB}"/>
                </a:ext>
              </a:extLst>
            </p:cNvPr>
            <p:cNvSpPr txBox="1"/>
            <p:nvPr/>
          </p:nvSpPr>
          <p:spPr>
            <a:xfrm>
              <a:off x="2142674" y="3519714"/>
              <a:ext cx="3457998" cy="477054"/>
            </a:xfrm>
            <a:prstGeom prst="rect">
              <a:avLst/>
            </a:prstGeom>
            <a:noFill/>
          </p:spPr>
          <p:txBody>
            <a:bodyPr wrap="none" rtlCol="0" anchor="ctr">
              <a:spAutoFit/>
            </a:bodyPr>
            <a:lstStyle/>
            <a:p>
              <a:pPr algn="l"/>
              <a:r>
                <a:rPr kumimoji="1" lang="ja-JP" altLang="en-US" sz="2500" b="1" dirty="0">
                  <a:latin typeface="+mj-ea"/>
                  <a:ea typeface="+mj-ea"/>
                </a:rPr>
                <a:t>游ゴシック体（</a:t>
              </a:r>
              <a:r>
                <a:rPr kumimoji="1" lang="en-US" altLang="ja-JP" sz="2500" b="1" dirty="0">
                  <a:latin typeface="+mj-ea"/>
                  <a:ea typeface="+mj-ea"/>
                </a:rPr>
                <a:t>Bold</a:t>
              </a:r>
              <a:r>
                <a:rPr kumimoji="1" lang="ja-JP" altLang="en-US" sz="2500" b="1" dirty="0">
                  <a:latin typeface="+mj-ea"/>
                  <a:ea typeface="+mj-ea"/>
                </a:rPr>
                <a:t>）</a:t>
              </a:r>
              <a:endParaRPr kumimoji="1" lang="en-US" altLang="ja-JP" sz="2500" b="1" dirty="0">
                <a:latin typeface="+mj-ea"/>
                <a:ea typeface="+mj-ea"/>
              </a:endParaRPr>
            </a:p>
          </p:txBody>
        </p:sp>
        <p:sp>
          <p:nvSpPr>
            <p:cNvPr id="7" name="Yu gothic">
              <a:extLst>
                <a:ext uri="{FF2B5EF4-FFF2-40B4-BE49-F238E27FC236}">
                  <a16:creationId xmlns:a16="http://schemas.microsoft.com/office/drawing/2014/main" id="{5124FCC3-B5C4-491F-AA40-930EBEA1FD92}"/>
                </a:ext>
              </a:extLst>
            </p:cNvPr>
            <p:cNvSpPr txBox="1"/>
            <p:nvPr/>
          </p:nvSpPr>
          <p:spPr>
            <a:xfrm>
              <a:off x="2142674" y="2951946"/>
              <a:ext cx="2108269" cy="477054"/>
            </a:xfrm>
            <a:prstGeom prst="rect">
              <a:avLst/>
            </a:prstGeom>
            <a:noFill/>
          </p:spPr>
          <p:txBody>
            <a:bodyPr wrap="none" rtlCol="0" anchor="ctr">
              <a:spAutoFit/>
            </a:bodyPr>
            <a:lstStyle/>
            <a:p>
              <a:pPr algn="l"/>
              <a:r>
                <a:rPr kumimoji="1" lang="ja-JP" altLang="en-US" sz="2500" dirty="0">
                  <a:latin typeface="+mn-ea"/>
                  <a:ea typeface="+mn-ea"/>
                </a:rPr>
                <a:t>游ゴシック体</a:t>
              </a:r>
              <a:endParaRPr kumimoji="1" lang="en-US" altLang="ja-JP" sz="2500" dirty="0">
                <a:latin typeface="+mn-ea"/>
                <a:ea typeface="+mn-ea"/>
              </a:endParaRPr>
            </a:p>
          </p:txBody>
        </p:sp>
        <p:sp>
          <p:nvSpPr>
            <p:cNvPr id="6" name="Japanese font">
              <a:extLst>
                <a:ext uri="{FF2B5EF4-FFF2-40B4-BE49-F238E27FC236}">
                  <a16:creationId xmlns:a16="http://schemas.microsoft.com/office/drawing/2014/main" id="{87BCA9CE-B79C-479F-8EE1-9934F56116E7}"/>
                </a:ext>
              </a:extLst>
            </p:cNvPr>
            <p:cNvSpPr txBox="1"/>
            <p:nvPr/>
          </p:nvSpPr>
          <p:spPr>
            <a:xfrm>
              <a:off x="2143927" y="2297179"/>
              <a:ext cx="1146468" cy="307777"/>
            </a:xfrm>
            <a:prstGeom prst="rect">
              <a:avLst/>
            </a:prstGeom>
            <a:noFill/>
          </p:spPr>
          <p:txBody>
            <a:bodyPr wrap="none" rtlCol="0" anchor="ctr">
              <a:spAutoFit/>
            </a:bodyPr>
            <a:lstStyle/>
            <a:p>
              <a:pPr algn="l"/>
              <a:r>
                <a:rPr kumimoji="1" lang="ja-JP" altLang="en-US" sz="1400" spc="100" baseline="0" dirty="0">
                  <a:latin typeface="+mj-ea"/>
                  <a:ea typeface="+mj-ea"/>
                </a:rPr>
                <a:t>日本語書体</a:t>
              </a:r>
            </a:p>
          </p:txBody>
        </p:sp>
      </p:grpSp>
      <p:sp>
        <p:nvSpPr>
          <p:cNvPr id="3" name="Title">
            <a:extLst>
              <a:ext uri="{FF2B5EF4-FFF2-40B4-BE49-F238E27FC236}">
                <a16:creationId xmlns:a16="http://schemas.microsoft.com/office/drawing/2014/main" id="{0B67BA26-DD1B-40D5-96D5-EF4A8F86EA66}"/>
              </a:ext>
            </a:extLst>
          </p:cNvPr>
          <p:cNvSpPr>
            <a:spLocks noGrp="1"/>
          </p:cNvSpPr>
          <p:nvPr>
            <p:ph type="title"/>
          </p:nvPr>
        </p:nvSpPr>
        <p:spPr/>
        <p:txBody>
          <a:bodyPr/>
          <a:lstStyle/>
          <a:p>
            <a:r>
              <a:rPr lang="ja-JP" altLang="en-US" sz="1800" dirty="0"/>
              <a:t>見やすいデザイン　</a:t>
            </a:r>
            <a:r>
              <a:rPr lang="ja-JP" altLang="en-US" dirty="0"/>
              <a:t>フォント選定</a:t>
            </a:r>
            <a:endParaRPr kumimoji="1" lang="ja-JP" altLang="en-US" dirty="0"/>
          </a:p>
        </p:txBody>
      </p:sp>
    </p:spTree>
    <p:extLst>
      <p:ext uri="{BB962C8B-B14F-4D97-AF65-F5344CB8AC3E}">
        <p14:creationId xmlns:p14="http://schemas.microsoft.com/office/powerpoint/2010/main" val="4259734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me"/>
          <p:cNvSpPr>
            <a:spLocks noGrp="1"/>
          </p:cNvSpPr>
          <p:nvPr>
            <p:ph type="body" sz="quarter" idx="11"/>
          </p:nvPr>
        </p:nvSpPr>
        <p:spPr/>
        <p:txBody>
          <a:bodyPr/>
          <a:lstStyle/>
          <a:p>
            <a:endParaRPr lang="en-US" dirty="0"/>
          </a:p>
        </p:txBody>
      </p:sp>
      <p:sp>
        <p:nvSpPr>
          <p:cNvPr id="8" name="Belong"/>
          <p:cNvSpPr>
            <a:spLocks noGrp="1"/>
          </p:cNvSpPr>
          <p:nvPr>
            <p:ph type="body" sz="quarter" idx="10"/>
          </p:nvPr>
        </p:nvSpPr>
        <p:spPr/>
        <p:txBody>
          <a:bodyPr/>
          <a:lstStyle/>
          <a:p>
            <a:endParaRPr lang="en-US" dirty="0"/>
          </a:p>
        </p:txBody>
      </p:sp>
      <p:sp>
        <p:nvSpPr>
          <p:cNvPr id="5" name="Date">
            <a:extLst>
              <a:ext uri="{FF2B5EF4-FFF2-40B4-BE49-F238E27FC236}">
                <a16:creationId xmlns:a16="http://schemas.microsoft.com/office/drawing/2014/main" id="{4D8CEA7E-90D5-4427-AC1F-BB54BEF6ECD9}"/>
              </a:ext>
            </a:extLst>
          </p:cNvPr>
          <p:cNvSpPr>
            <a:spLocks noGrp="1"/>
          </p:cNvSpPr>
          <p:nvPr>
            <p:ph type="dt" sz="half" idx="2"/>
          </p:nvPr>
        </p:nvSpPr>
        <p:spPr/>
        <p:txBody>
          <a:bodyPr/>
          <a:lstStyle/>
          <a:p>
            <a:fld id="{1B265138-C33F-4C35-BA43-0AD8DBD8FC4D}" type="datetime1">
              <a:rPr lang="ja-JP" altLang="en-US" smtClean="0"/>
              <a:pPr/>
              <a:t>2022/5/10</a:t>
            </a:fld>
            <a:endParaRPr lang="ja-JP" altLang="en-US" dirty="0"/>
          </a:p>
        </p:txBody>
      </p:sp>
      <p:sp>
        <p:nvSpPr>
          <p:cNvPr id="4" name="Title">
            <a:extLst>
              <a:ext uri="{FF2B5EF4-FFF2-40B4-BE49-F238E27FC236}">
                <a16:creationId xmlns:a16="http://schemas.microsoft.com/office/drawing/2014/main" id="{A919ABBB-77A7-4353-8DFA-241E6B7ABADF}"/>
              </a:ext>
            </a:extLst>
          </p:cNvPr>
          <p:cNvSpPr>
            <a:spLocks noGrp="1"/>
          </p:cNvSpPr>
          <p:nvPr>
            <p:ph type="title"/>
          </p:nvPr>
        </p:nvSpPr>
        <p:spPr/>
        <p:txBody>
          <a:bodyPr/>
          <a:lstStyle/>
          <a:p>
            <a:r>
              <a:rPr lang="ja-JP" altLang="en-US" dirty="0"/>
              <a:t>プレゼンテーション</a:t>
            </a:r>
            <a:r>
              <a:rPr lang="en-US" altLang="ja-JP" dirty="0"/>
              <a:t/>
            </a:r>
            <a:br>
              <a:rPr lang="en-US" altLang="ja-JP" dirty="0"/>
            </a:br>
            <a:r>
              <a:rPr lang="ja-JP" altLang="en-US" dirty="0"/>
              <a:t>タイトル</a:t>
            </a:r>
          </a:p>
        </p:txBody>
      </p:sp>
    </p:spTree>
    <p:extLst>
      <p:ext uri="{BB962C8B-B14F-4D97-AF65-F5344CB8AC3E}">
        <p14:creationId xmlns:p14="http://schemas.microsoft.com/office/powerpoint/2010/main" val="36039632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Comment">
            <a:extLst>
              <a:ext uri="{FF2B5EF4-FFF2-40B4-BE49-F238E27FC236}">
                <a16:creationId xmlns:a16="http://schemas.microsoft.com/office/drawing/2014/main" id="{B4ABF019-F191-463F-B41D-246D01B00E7C}"/>
              </a:ext>
            </a:extLst>
          </p:cNvPr>
          <p:cNvGrpSpPr/>
          <p:nvPr/>
        </p:nvGrpSpPr>
        <p:grpSpPr>
          <a:xfrm>
            <a:off x="9519048" y="5030488"/>
            <a:ext cx="1897433" cy="837102"/>
            <a:chOff x="9519048" y="5030488"/>
            <a:chExt cx="1897433" cy="837102"/>
          </a:xfrm>
        </p:grpSpPr>
        <p:sp>
          <p:nvSpPr>
            <p:cNvPr id="103" name="Comment bubble">
              <a:extLst>
                <a:ext uri="{FF2B5EF4-FFF2-40B4-BE49-F238E27FC236}">
                  <a16:creationId xmlns:a16="http://schemas.microsoft.com/office/drawing/2014/main" id="{8F35D47E-D3BD-4B9C-87B9-33771BAD156F}"/>
                </a:ext>
              </a:extLst>
            </p:cNvPr>
            <p:cNvSpPr/>
            <p:nvPr/>
          </p:nvSpPr>
          <p:spPr>
            <a:xfrm flipH="1">
              <a:off x="9519048" y="5030488"/>
              <a:ext cx="1838239" cy="837102"/>
            </a:xfrm>
            <a:custGeom>
              <a:avLst/>
              <a:gdLst>
                <a:gd name="connsiteX0" fmla="*/ 1532905 w 1838239"/>
                <a:gd name="connsiteY0" fmla="*/ 0 h 837102"/>
                <a:gd name="connsiteX1" fmla="*/ 57450 w 1838239"/>
                <a:gd name="connsiteY1" fmla="*/ 0 h 837102"/>
                <a:gd name="connsiteX2" fmla="*/ 0 w 1838239"/>
                <a:gd name="connsiteY2" fmla="*/ 57450 h 837102"/>
                <a:gd name="connsiteX3" fmla="*/ 0 w 1838239"/>
                <a:gd name="connsiteY3" fmla="*/ 779652 h 837102"/>
                <a:gd name="connsiteX4" fmla="*/ 57450 w 1838239"/>
                <a:gd name="connsiteY4" fmla="*/ 837102 h 837102"/>
                <a:gd name="connsiteX5" fmla="*/ 1532905 w 1838239"/>
                <a:gd name="connsiteY5" fmla="*/ 837102 h 837102"/>
                <a:gd name="connsiteX6" fmla="*/ 1590355 w 1838239"/>
                <a:gd name="connsiteY6" fmla="*/ 779652 h 837102"/>
                <a:gd name="connsiteX7" fmla="*/ 1590355 w 1838239"/>
                <a:gd name="connsiteY7" fmla="*/ 426776 h 837102"/>
                <a:gd name="connsiteX8" fmla="*/ 1838239 w 1838239"/>
                <a:gd name="connsiteY8" fmla="*/ 224491 h 837102"/>
                <a:gd name="connsiteX9" fmla="*/ 1590355 w 1838239"/>
                <a:gd name="connsiteY9" fmla="*/ 224491 h 837102"/>
                <a:gd name="connsiteX10" fmla="*/ 1590355 w 1838239"/>
                <a:gd name="connsiteY10" fmla="*/ 57450 h 837102"/>
                <a:gd name="connsiteX11" fmla="*/ 1532905 w 1838239"/>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8239" h="837102">
                  <a:moveTo>
                    <a:pt x="1532905" y="0"/>
                  </a:moveTo>
                  <a:lnTo>
                    <a:pt x="57450" y="0"/>
                  </a:lnTo>
                  <a:cubicBezTo>
                    <a:pt x="25721" y="0"/>
                    <a:pt x="0" y="25721"/>
                    <a:pt x="0" y="57450"/>
                  </a:cubicBezTo>
                  <a:lnTo>
                    <a:pt x="0" y="779652"/>
                  </a:lnTo>
                  <a:cubicBezTo>
                    <a:pt x="0" y="811381"/>
                    <a:pt x="25721" y="837102"/>
                    <a:pt x="57450" y="837102"/>
                  </a:cubicBezTo>
                  <a:lnTo>
                    <a:pt x="1532905" y="837102"/>
                  </a:lnTo>
                  <a:cubicBezTo>
                    <a:pt x="1564634" y="837102"/>
                    <a:pt x="1590355" y="811381"/>
                    <a:pt x="1590355" y="779652"/>
                  </a:cubicBezTo>
                  <a:lnTo>
                    <a:pt x="1590355" y="426776"/>
                  </a:lnTo>
                  <a:lnTo>
                    <a:pt x="1838239" y="224491"/>
                  </a:lnTo>
                  <a:lnTo>
                    <a:pt x="1590355" y="224491"/>
                  </a:lnTo>
                  <a:lnTo>
                    <a:pt x="1590355" y="57450"/>
                  </a:lnTo>
                  <a:cubicBezTo>
                    <a:pt x="1590355" y="25721"/>
                    <a:pt x="1564634" y="0"/>
                    <a:pt x="1532905" y="0"/>
                  </a:cubicBezTo>
                  <a:close/>
                </a:path>
              </a:pathLst>
            </a:custGeom>
            <a:solidFill>
              <a:schemeClr val="bg2"/>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Regular"/>
                <a:ea typeface="游ゴシック Medium"/>
                <a:cs typeface="+mn-cs"/>
              </a:endParaRPr>
            </a:p>
          </p:txBody>
        </p:sp>
        <p:sp>
          <p:nvSpPr>
            <p:cNvPr id="58" name="Text">
              <a:extLst>
                <a:ext uri="{FF2B5EF4-FFF2-40B4-BE49-F238E27FC236}">
                  <a16:creationId xmlns:a16="http://schemas.microsoft.com/office/drawing/2014/main" id="{472C3291-CDF7-44CB-99D8-63DBA9DD4F37}"/>
                </a:ext>
              </a:extLst>
            </p:cNvPr>
            <p:cNvSpPr txBox="1"/>
            <p:nvPr/>
          </p:nvSpPr>
          <p:spPr>
            <a:xfrm flipH="1">
              <a:off x="9707740" y="5076761"/>
              <a:ext cx="1708741" cy="744563"/>
            </a:xfrm>
            <a:prstGeom prst="rect">
              <a:avLst/>
            </a:prstGeom>
            <a:noFill/>
          </p:spPr>
          <p:txBody>
            <a:bodyPr wrap="square" rtlCol="0" anchor="ctr">
              <a:spAutoFit/>
            </a:bodyPr>
            <a:lstStyle/>
            <a:p>
              <a:pPr algn="ctr" defTabSz="457200">
                <a:lnSpc>
                  <a:spcPct val="120000"/>
                </a:lnSpc>
              </a:pPr>
              <a:r>
                <a:rPr lang="ja-JP" altLang="en-US" sz="1200" spc="50" dirty="0">
                  <a:solidFill>
                    <a:prstClr val="white"/>
                  </a:solidFill>
                  <a:latin typeface="游ゴシック Bold"/>
                  <a:ea typeface="游ゴシック Bold"/>
                </a:rPr>
                <a:t>文字は基本的に</a:t>
              </a:r>
              <a:endParaRPr lang="en-US" altLang="ja-JP" sz="1200" spc="50" dirty="0">
                <a:solidFill>
                  <a:prstClr val="white"/>
                </a:solidFill>
                <a:latin typeface="游ゴシック Bold"/>
                <a:ea typeface="游ゴシック Bold"/>
              </a:endParaRPr>
            </a:p>
            <a:p>
              <a:pPr algn="ctr" defTabSz="457200">
                <a:lnSpc>
                  <a:spcPct val="120000"/>
                </a:lnSpc>
              </a:pPr>
              <a:r>
                <a:rPr lang="ja-JP" altLang="en-US" sz="1200" spc="50" dirty="0">
                  <a:solidFill>
                    <a:prstClr val="white"/>
                  </a:solidFill>
                  <a:latin typeface="游ゴシック Bold"/>
                  <a:ea typeface="游ゴシック Bold"/>
                </a:rPr>
                <a:t>こちらを使用する</a:t>
              </a:r>
              <a:endParaRPr lang="en-US" altLang="ja-JP" sz="1200" spc="50" dirty="0">
                <a:solidFill>
                  <a:prstClr val="white"/>
                </a:solidFill>
                <a:latin typeface="游ゴシック Bold"/>
                <a:ea typeface="游ゴシック Bold"/>
              </a:endParaRPr>
            </a:p>
            <a:p>
              <a:pPr algn="ctr" defTabSz="457200">
                <a:lnSpc>
                  <a:spcPct val="120000"/>
                </a:lnSpc>
              </a:pPr>
              <a:r>
                <a:rPr lang="ja-JP" altLang="en-US" sz="1200" spc="50" dirty="0">
                  <a:solidFill>
                    <a:prstClr val="white"/>
                  </a:solidFill>
                  <a:latin typeface="游ゴシック Bold"/>
                  <a:ea typeface="游ゴシック Bold"/>
                </a:rPr>
                <a:t>デフォルト設定済み</a:t>
              </a:r>
              <a:endParaRPr lang="en-US" altLang="ja-JP" sz="1200" spc="50" dirty="0">
                <a:solidFill>
                  <a:prstClr val="white"/>
                </a:solidFill>
                <a:latin typeface="游ゴシック Bold"/>
                <a:ea typeface="游ゴシック Bold"/>
              </a:endParaRPr>
            </a:p>
          </p:txBody>
        </p:sp>
      </p:grpSp>
      <p:grpSp>
        <p:nvGrpSpPr>
          <p:cNvPr id="18" name="Comment">
            <a:extLst>
              <a:ext uri="{FF2B5EF4-FFF2-40B4-BE49-F238E27FC236}">
                <a16:creationId xmlns:a16="http://schemas.microsoft.com/office/drawing/2014/main" id="{61D0595D-F2F5-46BC-9A2F-63BDBFF21F38}"/>
              </a:ext>
            </a:extLst>
          </p:cNvPr>
          <p:cNvGrpSpPr/>
          <p:nvPr/>
        </p:nvGrpSpPr>
        <p:grpSpPr>
          <a:xfrm>
            <a:off x="2708016" y="5397200"/>
            <a:ext cx="1889789" cy="837102"/>
            <a:chOff x="2708016" y="5397200"/>
            <a:chExt cx="1889789" cy="837102"/>
          </a:xfrm>
        </p:grpSpPr>
        <p:sp>
          <p:nvSpPr>
            <p:cNvPr id="102" name="Comment bubble">
              <a:extLst>
                <a:ext uri="{FF2B5EF4-FFF2-40B4-BE49-F238E27FC236}">
                  <a16:creationId xmlns:a16="http://schemas.microsoft.com/office/drawing/2014/main" id="{B2522CB3-DC0C-438A-A1FD-20AC9F6C105E}"/>
                </a:ext>
              </a:extLst>
            </p:cNvPr>
            <p:cNvSpPr/>
            <p:nvPr/>
          </p:nvSpPr>
          <p:spPr>
            <a:xfrm flipH="1" flipV="1">
              <a:off x="2767209" y="5397200"/>
              <a:ext cx="1830596" cy="837102"/>
            </a:xfrm>
            <a:custGeom>
              <a:avLst/>
              <a:gdLst>
                <a:gd name="connsiteX0" fmla="*/ 1773146 w 1830596"/>
                <a:gd name="connsiteY0" fmla="*/ 837102 h 837102"/>
                <a:gd name="connsiteX1" fmla="*/ 297691 w 1830596"/>
                <a:gd name="connsiteY1" fmla="*/ 837102 h 837102"/>
                <a:gd name="connsiteX2" fmla="*/ 240241 w 1830596"/>
                <a:gd name="connsiteY2" fmla="*/ 779652 h 837102"/>
                <a:gd name="connsiteX3" fmla="*/ 240241 w 1830596"/>
                <a:gd name="connsiteY3" fmla="*/ 638173 h 837102"/>
                <a:gd name="connsiteX4" fmla="*/ 0 w 1830596"/>
                <a:gd name="connsiteY4" fmla="*/ 638173 h 837102"/>
                <a:gd name="connsiteX5" fmla="*/ 240241 w 1830596"/>
                <a:gd name="connsiteY5" fmla="*/ 442126 h 837102"/>
                <a:gd name="connsiteX6" fmla="*/ 240241 w 1830596"/>
                <a:gd name="connsiteY6" fmla="*/ 57450 h 837102"/>
                <a:gd name="connsiteX7" fmla="*/ 297691 w 1830596"/>
                <a:gd name="connsiteY7" fmla="*/ 0 h 837102"/>
                <a:gd name="connsiteX8" fmla="*/ 1773146 w 1830596"/>
                <a:gd name="connsiteY8" fmla="*/ 0 h 837102"/>
                <a:gd name="connsiteX9" fmla="*/ 1830596 w 1830596"/>
                <a:gd name="connsiteY9" fmla="*/ 57450 h 837102"/>
                <a:gd name="connsiteX10" fmla="*/ 1830596 w 1830596"/>
                <a:gd name="connsiteY10" fmla="*/ 779652 h 837102"/>
                <a:gd name="connsiteX11" fmla="*/ 1773146 w 1830596"/>
                <a:gd name="connsiteY11" fmla="*/ 837102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1773146" y="837102"/>
                  </a:moveTo>
                  <a:lnTo>
                    <a:pt x="297691" y="837102"/>
                  </a:lnTo>
                  <a:cubicBezTo>
                    <a:pt x="265962" y="837102"/>
                    <a:pt x="240241" y="811381"/>
                    <a:pt x="240241" y="779652"/>
                  </a:cubicBezTo>
                  <a:lnTo>
                    <a:pt x="240241" y="638173"/>
                  </a:lnTo>
                  <a:lnTo>
                    <a:pt x="0" y="638173"/>
                  </a:lnTo>
                  <a:lnTo>
                    <a:pt x="240241" y="442126"/>
                  </a:lnTo>
                  <a:lnTo>
                    <a:pt x="240241" y="57450"/>
                  </a:lnTo>
                  <a:cubicBezTo>
                    <a:pt x="240241" y="25721"/>
                    <a:pt x="265962" y="0"/>
                    <a:pt x="297691" y="0"/>
                  </a:cubicBezTo>
                  <a:lnTo>
                    <a:pt x="1773146" y="0"/>
                  </a:lnTo>
                  <a:cubicBezTo>
                    <a:pt x="1804875" y="0"/>
                    <a:pt x="1830596" y="25721"/>
                    <a:pt x="1830596" y="57450"/>
                  </a:cubicBezTo>
                  <a:lnTo>
                    <a:pt x="1830596" y="779652"/>
                  </a:lnTo>
                  <a:cubicBezTo>
                    <a:pt x="1830596" y="811381"/>
                    <a:pt x="1804875" y="837102"/>
                    <a:pt x="1773146" y="837102"/>
                  </a:cubicBezTo>
                  <a:close/>
                </a:path>
              </a:pathLst>
            </a:custGeom>
            <a:solidFill>
              <a:schemeClr val="bg2"/>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Regular"/>
                <a:ea typeface="游ゴシック Medium"/>
                <a:cs typeface="+mn-cs"/>
              </a:endParaRPr>
            </a:p>
          </p:txBody>
        </p:sp>
        <p:sp>
          <p:nvSpPr>
            <p:cNvPr id="25" name="Text">
              <a:extLst>
                <a:ext uri="{FF2B5EF4-FFF2-40B4-BE49-F238E27FC236}">
                  <a16:creationId xmlns:a16="http://schemas.microsoft.com/office/drawing/2014/main" id="{C8C57BA3-A636-4757-A7DB-42D8227AF046}"/>
                </a:ext>
              </a:extLst>
            </p:cNvPr>
            <p:cNvSpPr txBox="1"/>
            <p:nvPr/>
          </p:nvSpPr>
          <p:spPr>
            <a:xfrm>
              <a:off x="2708016" y="5554272"/>
              <a:ext cx="1708741" cy="522964"/>
            </a:xfrm>
            <a:prstGeom prst="rect">
              <a:avLst/>
            </a:prstGeom>
            <a:noFill/>
          </p:spPr>
          <p:txBody>
            <a:bodyPr wrap="square" rtlCol="0" anchor="ctr">
              <a:spAutoFit/>
            </a:bodyPr>
            <a:lstStyle/>
            <a:p>
              <a:pPr algn="ctr" defTabSz="457200">
                <a:lnSpc>
                  <a:spcPct val="120000"/>
                </a:lnSpc>
              </a:pPr>
              <a:r>
                <a:rPr lang="ja-JP" altLang="en-US" sz="1200" spc="50" dirty="0">
                  <a:solidFill>
                    <a:prstClr val="white"/>
                  </a:solidFill>
                  <a:latin typeface="游ゴシック Bold"/>
                  <a:ea typeface="游ゴシック Bold"/>
                </a:rPr>
                <a:t>ネガティブな情報や</a:t>
              </a:r>
              <a:endParaRPr lang="en-US" altLang="ja-JP" sz="1200" spc="50" dirty="0">
                <a:solidFill>
                  <a:prstClr val="white"/>
                </a:solidFill>
                <a:latin typeface="游ゴシック Bold"/>
                <a:ea typeface="游ゴシック Bold"/>
              </a:endParaRPr>
            </a:p>
            <a:p>
              <a:pPr algn="ctr" defTabSz="457200">
                <a:lnSpc>
                  <a:spcPct val="120000"/>
                </a:lnSpc>
              </a:pPr>
              <a:r>
                <a:rPr lang="ja-JP" altLang="en-US" sz="1200" spc="50" dirty="0">
                  <a:solidFill>
                    <a:prstClr val="white"/>
                  </a:solidFill>
                  <a:latin typeface="游ゴシック Bold"/>
                  <a:ea typeface="游ゴシック Bold"/>
                </a:rPr>
                <a:t>印象を弱めたい時に</a:t>
              </a:r>
            </a:p>
          </p:txBody>
        </p:sp>
      </p:grpSp>
      <p:grpSp>
        <p:nvGrpSpPr>
          <p:cNvPr id="14" name="Comment">
            <a:extLst>
              <a:ext uri="{FF2B5EF4-FFF2-40B4-BE49-F238E27FC236}">
                <a16:creationId xmlns:a16="http://schemas.microsoft.com/office/drawing/2014/main" id="{D8B1E651-39AC-474A-89D3-2BC927A706F8}"/>
              </a:ext>
            </a:extLst>
          </p:cNvPr>
          <p:cNvGrpSpPr/>
          <p:nvPr/>
        </p:nvGrpSpPr>
        <p:grpSpPr>
          <a:xfrm>
            <a:off x="10224063" y="1039404"/>
            <a:ext cx="1708741" cy="1032704"/>
            <a:chOff x="10224063" y="1039404"/>
            <a:chExt cx="1708741" cy="1032704"/>
          </a:xfrm>
        </p:grpSpPr>
        <p:sp>
          <p:nvSpPr>
            <p:cNvPr id="101" name="Comment bubble">
              <a:extLst>
                <a:ext uri="{FF2B5EF4-FFF2-40B4-BE49-F238E27FC236}">
                  <a16:creationId xmlns:a16="http://schemas.microsoft.com/office/drawing/2014/main" id="{1058E2C4-8BAD-4F30-BFB8-115695E97C8D}"/>
                </a:ext>
              </a:extLst>
            </p:cNvPr>
            <p:cNvSpPr/>
            <p:nvPr/>
          </p:nvSpPr>
          <p:spPr>
            <a:xfrm>
              <a:off x="10283255" y="1039404"/>
              <a:ext cx="1590355" cy="1032704"/>
            </a:xfrm>
            <a:custGeom>
              <a:avLst/>
              <a:gdLst>
                <a:gd name="connsiteX0" fmla="*/ 57450 w 1590355"/>
                <a:gd name="connsiteY0" fmla="*/ 0 h 1032704"/>
                <a:gd name="connsiteX1" fmla="*/ 1532905 w 1590355"/>
                <a:gd name="connsiteY1" fmla="*/ 0 h 1032704"/>
                <a:gd name="connsiteX2" fmla="*/ 1590355 w 1590355"/>
                <a:gd name="connsiteY2" fmla="*/ 57450 h 1032704"/>
                <a:gd name="connsiteX3" fmla="*/ 1590355 w 1590355"/>
                <a:gd name="connsiteY3" fmla="*/ 779652 h 1032704"/>
                <a:gd name="connsiteX4" fmla="*/ 1532905 w 1590355"/>
                <a:gd name="connsiteY4" fmla="*/ 837102 h 1032704"/>
                <a:gd name="connsiteX5" fmla="*/ 1087217 w 1590355"/>
                <a:gd name="connsiteY5" fmla="*/ 837102 h 1032704"/>
                <a:gd name="connsiteX6" fmla="*/ 927597 w 1590355"/>
                <a:gd name="connsiteY6" fmla="*/ 1032704 h 1032704"/>
                <a:gd name="connsiteX7" fmla="*/ 927597 w 1590355"/>
                <a:gd name="connsiteY7" fmla="*/ 837102 h 1032704"/>
                <a:gd name="connsiteX8" fmla="*/ 57450 w 1590355"/>
                <a:gd name="connsiteY8" fmla="*/ 837102 h 1032704"/>
                <a:gd name="connsiteX9" fmla="*/ 0 w 1590355"/>
                <a:gd name="connsiteY9" fmla="*/ 779652 h 1032704"/>
                <a:gd name="connsiteX10" fmla="*/ 0 w 1590355"/>
                <a:gd name="connsiteY10" fmla="*/ 57450 h 1032704"/>
                <a:gd name="connsiteX11" fmla="*/ 57450 w 1590355"/>
                <a:gd name="connsiteY11" fmla="*/ 0 h 103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0355" h="1032704">
                  <a:moveTo>
                    <a:pt x="57450" y="0"/>
                  </a:moveTo>
                  <a:lnTo>
                    <a:pt x="1532905" y="0"/>
                  </a:lnTo>
                  <a:cubicBezTo>
                    <a:pt x="1564634" y="0"/>
                    <a:pt x="1590355" y="25721"/>
                    <a:pt x="1590355" y="57450"/>
                  </a:cubicBezTo>
                  <a:lnTo>
                    <a:pt x="1590355" y="779652"/>
                  </a:lnTo>
                  <a:cubicBezTo>
                    <a:pt x="1590355" y="811381"/>
                    <a:pt x="1564634" y="837102"/>
                    <a:pt x="1532905" y="837102"/>
                  </a:cubicBezTo>
                  <a:lnTo>
                    <a:pt x="1087217" y="837102"/>
                  </a:lnTo>
                  <a:lnTo>
                    <a:pt x="927597" y="1032704"/>
                  </a:lnTo>
                  <a:lnTo>
                    <a:pt x="927597" y="837102"/>
                  </a:lnTo>
                  <a:lnTo>
                    <a:pt x="57450" y="837102"/>
                  </a:lnTo>
                  <a:cubicBezTo>
                    <a:pt x="25721" y="837102"/>
                    <a:pt x="0" y="811381"/>
                    <a:pt x="0" y="779652"/>
                  </a:cubicBezTo>
                  <a:lnTo>
                    <a:pt x="0" y="57450"/>
                  </a:lnTo>
                  <a:cubicBezTo>
                    <a:pt x="0" y="25721"/>
                    <a:pt x="25721" y="0"/>
                    <a:pt x="57450" y="0"/>
                  </a:cubicBezTo>
                  <a:close/>
                </a:path>
              </a:pathLst>
            </a:custGeom>
            <a:solidFill>
              <a:schemeClr val="bg2"/>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Regular"/>
                <a:ea typeface="游ゴシック Medium"/>
                <a:cs typeface="+mn-cs"/>
              </a:endParaRPr>
            </a:p>
          </p:txBody>
        </p:sp>
        <p:sp>
          <p:nvSpPr>
            <p:cNvPr id="84" name="Text">
              <a:extLst>
                <a:ext uri="{FF2B5EF4-FFF2-40B4-BE49-F238E27FC236}">
                  <a16:creationId xmlns:a16="http://schemas.microsoft.com/office/drawing/2014/main" id="{F15996EA-778E-41BB-9215-64BE9EF839E6}"/>
                </a:ext>
              </a:extLst>
            </p:cNvPr>
            <p:cNvSpPr txBox="1"/>
            <p:nvPr/>
          </p:nvSpPr>
          <p:spPr>
            <a:xfrm flipH="1">
              <a:off x="10224063" y="1196478"/>
              <a:ext cx="1708741" cy="522964"/>
            </a:xfrm>
            <a:prstGeom prst="rect">
              <a:avLst/>
            </a:prstGeom>
            <a:noFill/>
          </p:spPr>
          <p:txBody>
            <a:bodyPr wrap="square" rtlCol="0" anchor="ctr">
              <a:spAutoFit/>
            </a:bodyPr>
            <a:lstStyle/>
            <a:p>
              <a:pPr algn="ctr" defTabSz="457200">
                <a:lnSpc>
                  <a:spcPct val="120000"/>
                </a:lnSpc>
              </a:pPr>
              <a:r>
                <a:rPr lang="ja-JP" altLang="en-US" sz="1200" spc="50" dirty="0">
                  <a:solidFill>
                    <a:prstClr val="white"/>
                  </a:solidFill>
                  <a:latin typeface="游ゴシック Bold"/>
                  <a:ea typeface="游ゴシック Bold"/>
                </a:rPr>
                <a:t>文字を強調する時のアンダーラインに</a:t>
              </a:r>
            </a:p>
          </p:txBody>
        </p:sp>
      </p:grpSp>
      <p:grpSp>
        <p:nvGrpSpPr>
          <p:cNvPr id="13" name="Comment">
            <a:extLst>
              <a:ext uri="{FF2B5EF4-FFF2-40B4-BE49-F238E27FC236}">
                <a16:creationId xmlns:a16="http://schemas.microsoft.com/office/drawing/2014/main" id="{27F9E08D-9999-4313-98A6-B08CFE3AD240}"/>
              </a:ext>
            </a:extLst>
          </p:cNvPr>
          <p:cNvGrpSpPr/>
          <p:nvPr/>
        </p:nvGrpSpPr>
        <p:grpSpPr>
          <a:xfrm>
            <a:off x="8017732" y="1050500"/>
            <a:ext cx="1708741" cy="1032704"/>
            <a:chOff x="8017732" y="1050500"/>
            <a:chExt cx="1708741" cy="1032704"/>
          </a:xfrm>
        </p:grpSpPr>
        <p:sp>
          <p:nvSpPr>
            <p:cNvPr id="100" name="Comment bubble">
              <a:extLst>
                <a:ext uri="{FF2B5EF4-FFF2-40B4-BE49-F238E27FC236}">
                  <a16:creationId xmlns:a16="http://schemas.microsoft.com/office/drawing/2014/main" id="{E63AA0AD-8E14-4716-966D-89685957293E}"/>
                </a:ext>
              </a:extLst>
            </p:cNvPr>
            <p:cNvSpPr/>
            <p:nvPr/>
          </p:nvSpPr>
          <p:spPr>
            <a:xfrm>
              <a:off x="8076924" y="1050500"/>
              <a:ext cx="1590355" cy="1032704"/>
            </a:xfrm>
            <a:custGeom>
              <a:avLst/>
              <a:gdLst>
                <a:gd name="connsiteX0" fmla="*/ 57450 w 1590355"/>
                <a:gd name="connsiteY0" fmla="*/ 0 h 1032704"/>
                <a:gd name="connsiteX1" fmla="*/ 1532905 w 1590355"/>
                <a:gd name="connsiteY1" fmla="*/ 0 h 1032704"/>
                <a:gd name="connsiteX2" fmla="*/ 1590355 w 1590355"/>
                <a:gd name="connsiteY2" fmla="*/ 57450 h 1032704"/>
                <a:gd name="connsiteX3" fmla="*/ 1590355 w 1590355"/>
                <a:gd name="connsiteY3" fmla="*/ 779652 h 1032704"/>
                <a:gd name="connsiteX4" fmla="*/ 1532905 w 1590355"/>
                <a:gd name="connsiteY4" fmla="*/ 837102 h 1032704"/>
                <a:gd name="connsiteX5" fmla="*/ 1087217 w 1590355"/>
                <a:gd name="connsiteY5" fmla="*/ 837102 h 1032704"/>
                <a:gd name="connsiteX6" fmla="*/ 927598 w 1590355"/>
                <a:gd name="connsiteY6" fmla="*/ 1032704 h 1032704"/>
                <a:gd name="connsiteX7" fmla="*/ 927598 w 1590355"/>
                <a:gd name="connsiteY7" fmla="*/ 837102 h 1032704"/>
                <a:gd name="connsiteX8" fmla="*/ 57450 w 1590355"/>
                <a:gd name="connsiteY8" fmla="*/ 837102 h 1032704"/>
                <a:gd name="connsiteX9" fmla="*/ 0 w 1590355"/>
                <a:gd name="connsiteY9" fmla="*/ 779652 h 1032704"/>
                <a:gd name="connsiteX10" fmla="*/ 0 w 1590355"/>
                <a:gd name="connsiteY10" fmla="*/ 57450 h 1032704"/>
                <a:gd name="connsiteX11" fmla="*/ 57450 w 1590355"/>
                <a:gd name="connsiteY11" fmla="*/ 0 h 103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0355" h="1032704">
                  <a:moveTo>
                    <a:pt x="57450" y="0"/>
                  </a:moveTo>
                  <a:lnTo>
                    <a:pt x="1532905" y="0"/>
                  </a:lnTo>
                  <a:cubicBezTo>
                    <a:pt x="1564634" y="0"/>
                    <a:pt x="1590355" y="25721"/>
                    <a:pt x="1590355" y="57450"/>
                  </a:cubicBezTo>
                  <a:lnTo>
                    <a:pt x="1590355" y="779652"/>
                  </a:lnTo>
                  <a:cubicBezTo>
                    <a:pt x="1590355" y="811381"/>
                    <a:pt x="1564634" y="837102"/>
                    <a:pt x="1532905" y="837102"/>
                  </a:cubicBezTo>
                  <a:lnTo>
                    <a:pt x="1087217" y="837102"/>
                  </a:lnTo>
                  <a:lnTo>
                    <a:pt x="927598" y="1032704"/>
                  </a:lnTo>
                  <a:lnTo>
                    <a:pt x="927598" y="837102"/>
                  </a:lnTo>
                  <a:lnTo>
                    <a:pt x="57450" y="837102"/>
                  </a:lnTo>
                  <a:cubicBezTo>
                    <a:pt x="25721" y="837102"/>
                    <a:pt x="0" y="811381"/>
                    <a:pt x="0" y="779652"/>
                  </a:cubicBezTo>
                  <a:lnTo>
                    <a:pt x="0" y="57450"/>
                  </a:lnTo>
                  <a:cubicBezTo>
                    <a:pt x="0" y="25721"/>
                    <a:pt x="25721" y="0"/>
                    <a:pt x="57450" y="0"/>
                  </a:cubicBezTo>
                  <a:close/>
                </a:path>
              </a:pathLst>
            </a:custGeom>
            <a:solidFill>
              <a:schemeClr val="bg2"/>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Regular"/>
                <a:ea typeface="游ゴシック Medium"/>
                <a:cs typeface="+mn-cs"/>
              </a:endParaRPr>
            </a:p>
          </p:txBody>
        </p:sp>
        <p:sp>
          <p:nvSpPr>
            <p:cNvPr id="63" name="Text">
              <a:extLst>
                <a:ext uri="{FF2B5EF4-FFF2-40B4-BE49-F238E27FC236}">
                  <a16:creationId xmlns:a16="http://schemas.microsoft.com/office/drawing/2014/main" id="{95C020A3-7735-4036-82FF-46E9FE829CA5}"/>
                </a:ext>
              </a:extLst>
            </p:cNvPr>
            <p:cNvSpPr txBox="1"/>
            <p:nvPr/>
          </p:nvSpPr>
          <p:spPr>
            <a:xfrm flipH="1">
              <a:off x="8017732" y="1207574"/>
              <a:ext cx="1708741" cy="522964"/>
            </a:xfrm>
            <a:prstGeom prst="rect">
              <a:avLst/>
            </a:prstGeom>
            <a:noFill/>
          </p:spPr>
          <p:txBody>
            <a:bodyPr wrap="square" rtlCol="0" anchor="ctr">
              <a:spAutoFit/>
            </a:bodyPr>
            <a:lstStyle/>
            <a:p>
              <a:pPr algn="ctr" defTabSz="457200">
                <a:lnSpc>
                  <a:spcPct val="120000"/>
                </a:lnSpc>
              </a:pPr>
              <a:r>
                <a:rPr lang="ja-JP" altLang="en-US" sz="1200" spc="50" dirty="0">
                  <a:solidFill>
                    <a:prstClr val="white"/>
                  </a:solidFill>
                  <a:latin typeface="游ゴシック Bold"/>
                  <a:ea typeface="游ゴシック Bold"/>
                </a:rPr>
                <a:t>図形やグラフを強調したい時に</a:t>
              </a:r>
            </a:p>
          </p:txBody>
        </p:sp>
      </p:grpSp>
      <p:grpSp>
        <p:nvGrpSpPr>
          <p:cNvPr id="12" name="Comment">
            <a:extLst>
              <a:ext uri="{FF2B5EF4-FFF2-40B4-BE49-F238E27FC236}">
                <a16:creationId xmlns:a16="http://schemas.microsoft.com/office/drawing/2014/main" id="{C532F37F-5577-4D44-AF37-43FCBED5C52D}"/>
              </a:ext>
            </a:extLst>
          </p:cNvPr>
          <p:cNvGrpSpPr/>
          <p:nvPr/>
        </p:nvGrpSpPr>
        <p:grpSpPr>
          <a:xfrm>
            <a:off x="4293466" y="1012936"/>
            <a:ext cx="1708741" cy="1032704"/>
            <a:chOff x="4293466" y="1012936"/>
            <a:chExt cx="1708741" cy="1032704"/>
          </a:xfrm>
        </p:grpSpPr>
        <p:sp>
          <p:nvSpPr>
            <p:cNvPr id="99" name="Comment bubble">
              <a:extLst>
                <a:ext uri="{FF2B5EF4-FFF2-40B4-BE49-F238E27FC236}">
                  <a16:creationId xmlns:a16="http://schemas.microsoft.com/office/drawing/2014/main" id="{7AD72BBE-D47E-40A6-A1DF-C335F87705CE}"/>
                </a:ext>
              </a:extLst>
            </p:cNvPr>
            <p:cNvSpPr/>
            <p:nvPr/>
          </p:nvSpPr>
          <p:spPr>
            <a:xfrm>
              <a:off x="4352658" y="1012936"/>
              <a:ext cx="1590355" cy="1032704"/>
            </a:xfrm>
            <a:custGeom>
              <a:avLst/>
              <a:gdLst>
                <a:gd name="connsiteX0" fmla="*/ 57450 w 1590355"/>
                <a:gd name="connsiteY0" fmla="*/ 0 h 1032704"/>
                <a:gd name="connsiteX1" fmla="*/ 1532905 w 1590355"/>
                <a:gd name="connsiteY1" fmla="*/ 0 h 1032704"/>
                <a:gd name="connsiteX2" fmla="*/ 1590355 w 1590355"/>
                <a:gd name="connsiteY2" fmla="*/ 57450 h 1032704"/>
                <a:gd name="connsiteX3" fmla="*/ 1590355 w 1590355"/>
                <a:gd name="connsiteY3" fmla="*/ 779652 h 1032704"/>
                <a:gd name="connsiteX4" fmla="*/ 1532905 w 1590355"/>
                <a:gd name="connsiteY4" fmla="*/ 837102 h 1032704"/>
                <a:gd name="connsiteX5" fmla="*/ 1087218 w 1590355"/>
                <a:gd name="connsiteY5" fmla="*/ 837102 h 1032704"/>
                <a:gd name="connsiteX6" fmla="*/ 927598 w 1590355"/>
                <a:gd name="connsiteY6" fmla="*/ 1032704 h 1032704"/>
                <a:gd name="connsiteX7" fmla="*/ 927598 w 1590355"/>
                <a:gd name="connsiteY7" fmla="*/ 837102 h 1032704"/>
                <a:gd name="connsiteX8" fmla="*/ 57450 w 1590355"/>
                <a:gd name="connsiteY8" fmla="*/ 837102 h 1032704"/>
                <a:gd name="connsiteX9" fmla="*/ 0 w 1590355"/>
                <a:gd name="connsiteY9" fmla="*/ 779652 h 1032704"/>
                <a:gd name="connsiteX10" fmla="*/ 0 w 1590355"/>
                <a:gd name="connsiteY10" fmla="*/ 57450 h 1032704"/>
                <a:gd name="connsiteX11" fmla="*/ 57450 w 1590355"/>
                <a:gd name="connsiteY11" fmla="*/ 0 h 103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0355" h="1032704">
                  <a:moveTo>
                    <a:pt x="57450" y="0"/>
                  </a:moveTo>
                  <a:lnTo>
                    <a:pt x="1532905" y="0"/>
                  </a:lnTo>
                  <a:cubicBezTo>
                    <a:pt x="1564634" y="0"/>
                    <a:pt x="1590355" y="25721"/>
                    <a:pt x="1590355" y="57450"/>
                  </a:cubicBezTo>
                  <a:lnTo>
                    <a:pt x="1590355" y="779652"/>
                  </a:lnTo>
                  <a:cubicBezTo>
                    <a:pt x="1590355" y="811381"/>
                    <a:pt x="1564634" y="837102"/>
                    <a:pt x="1532905" y="837102"/>
                  </a:cubicBezTo>
                  <a:lnTo>
                    <a:pt x="1087218" y="837102"/>
                  </a:lnTo>
                  <a:lnTo>
                    <a:pt x="927598" y="1032704"/>
                  </a:lnTo>
                  <a:lnTo>
                    <a:pt x="927598" y="837102"/>
                  </a:lnTo>
                  <a:lnTo>
                    <a:pt x="57450" y="837102"/>
                  </a:lnTo>
                  <a:cubicBezTo>
                    <a:pt x="25721" y="837102"/>
                    <a:pt x="0" y="811381"/>
                    <a:pt x="0" y="779652"/>
                  </a:cubicBezTo>
                  <a:lnTo>
                    <a:pt x="0" y="57450"/>
                  </a:lnTo>
                  <a:cubicBezTo>
                    <a:pt x="0" y="25721"/>
                    <a:pt x="25721" y="0"/>
                    <a:pt x="57450" y="0"/>
                  </a:cubicBezTo>
                  <a:close/>
                </a:path>
              </a:pathLst>
            </a:custGeom>
            <a:solidFill>
              <a:schemeClr val="bg2"/>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Regular"/>
                <a:ea typeface="游ゴシック Medium"/>
                <a:cs typeface="+mn-cs"/>
              </a:endParaRPr>
            </a:p>
          </p:txBody>
        </p:sp>
        <p:sp>
          <p:nvSpPr>
            <p:cNvPr id="95" name="Text">
              <a:extLst>
                <a:ext uri="{FF2B5EF4-FFF2-40B4-BE49-F238E27FC236}">
                  <a16:creationId xmlns:a16="http://schemas.microsoft.com/office/drawing/2014/main" id="{7A87E00E-6BB3-4838-9D2B-75ACFB04B61A}"/>
                </a:ext>
              </a:extLst>
            </p:cNvPr>
            <p:cNvSpPr txBox="1"/>
            <p:nvPr/>
          </p:nvSpPr>
          <p:spPr>
            <a:xfrm flipH="1">
              <a:off x="4293466" y="1280809"/>
              <a:ext cx="1708741" cy="301365"/>
            </a:xfrm>
            <a:prstGeom prst="rect">
              <a:avLst/>
            </a:prstGeom>
            <a:noFill/>
          </p:spPr>
          <p:txBody>
            <a:bodyPr wrap="square" rtlCol="0" anchor="ctr">
              <a:spAutoFit/>
            </a:bodyPr>
            <a:lstStyle/>
            <a:p>
              <a:pPr algn="ctr" defTabSz="457200">
                <a:lnSpc>
                  <a:spcPct val="120000"/>
                </a:lnSpc>
              </a:pPr>
              <a:r>
                <a:rPr lang="ja-JP" altLang="en-US" sz="1200" spc="50" dirty="0">
                  <a:solidFill>
                    <a:prstClr val="white"/>
                  </a:solidFill>
                  <a:latin typeface="游ゴシック Bold"/>
                  <a:ea typeface="游ゴシック Bold"/>
                </a:rPr>
                <a:t>基本はこちらを使用</a:t>
              </a:r>
            </a:p>
          </p:txBody>
        </p:sp>
      </p:grpSp>
      <p:grpSp>
        <p:nvGrpSpPr>
          <p:cNvPr id="5" name="Comment">
            <a:extLst>
              <a:ext uri="{FF2B5EF4-FFF2-40B4-BE49-F238E27FC236}">
                <a16:creationId xmlns:a16="http://schemas.microsoft.com/office/drawing/2014/main" id="{ED9C75B4-36E3-4E51-93C0-F95E9BED0DE8}"/>
              </a:ext>
            </a:extLst>
          </p:cNvPr>
          <p:cNvGrpSpPr/>
          <p:nvPr/>
        </p:nvGrpSpPr>
        <p:grpSpPr>
          <a:xfrm>
            <a:off x="1844277" y="1780064"/>
            <a:ext cx="1708741" cy="1032704"/>
            <a:chOff x="1844277" y="1780064"/>
            <a:chExt cx="1708741" cy="1032704"/>
          </a:xfrm>
        </p:grpSpPr>
        <p:sp>
          <p:nvSpPr>
            <p:cNvPr id="98" name="Comment bubble">
              <a:extLst>
                <a:ext uri="{FF2B5EF4-FFF2-40B4-BE49-F238E27FC236}">
                  <a16:creationId xmlns:a16="http://schemas.microsoft.com/office/drawing/2014/main" id="{6A609F5D-6081-4328-8C28-9F8F4751264B}"/>
                </a:ext>
              </a:extLst>
            </p:cNvPr>
            <p:cNvSpPr/>
            <p:nvPr/>
          </p:nvSpPr>
          <p:spPr>
            <a:xfrm>
              <a:off x="1903469" y="1780064"/>
              <a:ext cx="1590355" cy="1032704"/>
            </a:xfrm>
            <a:custGeom>
              <a:avLst/>
              <a:gdLst>
                <a:gd name="connsiteX0" fmla="*/ 57450 w 1590355"/>
                <a:gd name="connsiteY0" fmla="*/ 0 h 1032704"/>
                <a:gd name="connsiteX1" fmla="*/ 1532905 w 1590355"/>
                <a:gd name="connsiteY1" fmla="*/ 0 h 1032704"/>
                <a:gd name="connsiteX2" fmla="*/ 1590355 w 1590355"/>
                <a:gd name="connsiteY2" fmla="*/ 57450 h 1032704"/>
                <a:gd name="connsiteX3" fmla="*/ 1590355 w 1590355"/>
                <a:gd name="connsiteY3" fmla="*/ 779652 h 1032704"/>
                <a:gd name="connsiteX4" fmla="*/ 1532905 w 1590355"/>
                <a:gd name="connsiteY4" fmla="*/ 837102 h 1032704"/>
                <a:gd name="connsiteX5" fmla="*/ 1087217 w 1590355"/>
                <a:gd name="connsiteY5" fmla="*/ 837102 h 1032704"/>
                <a:gd name="connsiteX6" fmla="*/ 927598 w 1590355"/>
                <a:gd name="connsiteY6" fmla="*/ 1032704 h 1032704"/>
                <a:gd name="connsiteX7" fmla="*/ 927598 w 1590355"/>
                <a:gd name="connsiteY7" fmla="*/ 837102 h 1032704"/>
                <a:gd name="connsiteX8" fmla="*/ 57450 w 1590355"/>
                <a:gd name="connsiteY8" fmla="*/ 837102 h 1032704"/>
                <a:gd name="connsiteX9" fmla="*/ 0 w 1590355"/>
                <a:gd name="connsiteY9" fmla="*/ 779652 h 1032704"/>
                <a:gd name="connsiteX10" fmla="*/ 0 w 1590355"/>
                <a:gd name="connsiteY10" fmla="*/ 57450 h 1032704"/>
                <a:gd name="connsiteX11" fmla="*/ 57450 w 1590355"/>
                <a:gd name="connsiteY11" fmla="*/ 0 h 103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0355" h="1032704">
                  <a:moveTo>
                    <a:pt x="57450" y="0"/>
                  </a:moveTo>
                  <a:lnTo>
                    <a:pt x="1532905" y="0"/>
                  </a:lnTo>
                  <a:cubicBezTo>
                    <a:pt x="1564634" y="0"/>
                    <a:pt x="1590355" y="25721"/>
                    <a:pt x="1590355" y="57450"/>
                  </a:cubicBezTo>
                  <a:lnTo>
                    <a:pt x="1590355" y="779652"/>
                  </a:lnTo>
                  <a:cubicBezTo>
                    <a:pt x="1590355" y="811381"/>
                    <a:pt x="1564634" y="837102"/>
                    <a:pt x="1532905" y="837102"/>
                  </a:cubicBezTo>
                  <a:lnTo>
                    <a:pt x="1087217" y="837102"/>
                  </a:lnTo>
                  <a:lnTo>
                    <a:pt x="927598" y="1032704"/>
                  </a:lnTo>
                  <a:lnTo>
                    <a:pt x="927598" y="837102"/>
                  </a:lnTo>
                  <a:lnTo>
                    <a:pt x="57450" y="837102"/>
                  </a:lnTo>
                  <a:cubicBezTo>
                    <a:pt x="25721" y="837102"/>
                    <a:pt x="0" y="811381"/>
                    <a:pt x="0" y="779652"/>
                  </a:cubicBezTo>
                  <a:lnTo>
                    <a:pt x="0" y="57450"/>
                  </a:lnTo>
                  <a:cubicBezTo>
                    <a:pt x="0" y="25721"/>
                    <a:pt x="25721" y="0"/>
                    <a:pt x="57450" y="0"/>
                  </a:cubicBezTo>
                  <a:close/>
                </a:path>
              </a:pathLst>
            </a:custGeom>
            <a:solidFill>
              <a:schemeClr val="bg2"/>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Regular"/>
                <a:ea typeface="游ゴシック Medium"/>
                <a:cs typeface="+mn-cs"/>
              </a:endParaRPr>
            </a:p>
          </p:txBody>
        </p:sp>
        <p:sp>
          <p:nvSpPr>
            <p:cNvPr id="89" name="Text">
              <a:extLst>
                <a:ext uri="{FF2B5EF4-FFF2-40B4-BE49-F238E27FC236}">
                  <a16:creationId xmlns:a16="http://schemas.microsoft.com/office/drawing/2014/main" id="{0567B8AA-AFC2-4E3A-ADFE-96456F616C91}"/>
                </a:ext>
              </a:extLst>
            </p:cNvPr>
            <p:cNvSpPr txBox="1"/>
            <p:nvPr/>
          </p:nvSpPr>
          <p:spPr>
            <a:xfrm flipH="1">
              <a:off x="1844277" y="1937138"/>
              <a:ext cx="1708741" cy="522964"/>
            </a:xfrm>
            <a:prstGeom prst="rect">
              <a:avLst/>
            </a:prstGeom>
            <a:noFill/>
          </p:spPr>
          <p:txBody>
            <a:bodyPr wrap="square" rtlCol="0" anchor="ctr">
              <a:spAutoFit/>
            </a:bodyPr>
            <a:lstStyle/>
            <a:p>
              <a:pPr algn="ctr" defTabSz="457200">
                <a:lnSpc>
                  <a:spcPct val="120000"/>
                </a:lnSpc>
              </a:pPr>
              <a:r>
                <a:rPr lang="ja-JP" altLang="en-US" sz="1200" spc="50" dirty="0">
                  <a:solidFill>
                    <a:prstClr val="white"/>
                  </a:solidFill>
                  <a:latin typeface="游ゴシック Bold"/>
                  <a:ea typeface="游ゴシック Bold"/>
                </a:rPr>
                <a:t>他のカラーは</a:t>
              </a:r>
              <a:endParaRPr lang="en-US" altLang="ja-JP" sz="1200" spc="50" dirty="0">
                <a:solidFill>
                  <a:prstClr val="white"/>
                </a:solidFill>
                <a:latin typeface="游ゴシック Bold"/>
                <a:ea typeface="游ゴシック Bold"/>
              </a:endParaRPr>
            </a:p>
            <a:p>
              <a:pPr algn="ctr" defTabSz="457200">
                <a:lnSpc>
                  <a:spcPct val="120000"/>
                </a:lnSpc>
              </a:pPr>
              <a:r>
                <a:rPr lang="ja-JP" altLang="en-US" sz="1200" spc="50" dirty="0">
                  <a:solidFill>
                    <a:prstClr val="white"/>
                  </a:solidFill>
                  <a:latin typeface="游ゴシック Bold"/>
                  <a:ea typeface="游ゴシック Bold"/>
                </a:rPr>
                <a:t>基本的に使用しない</a:t>
              </a:r>
            </a:p>
          </p:txBody>
        </p:sp>
      </p:grpSp>
      <p:grpSp>
        <p:nvGrpSpPr>
          <p:cNvPr id="43" name="Text color">
            <a:extLst>
              <a:ext uri="{FF2B5EF4-FFF2-40B4-BE49-F238E27FC236}">
                <a16:creationId xmlns:a16="http://schemas.microsoft.com/office/drawing/2014/main" id="{A9EA1804-1C29-4F1A-8141-5E42A5FD979E}"/>
              </a:ext>
            </a:extLst>
          </p:cNvPr>
          <p:cNvGrpSpPr/>
          <p:nvPr/>
        </p:nvGrpSpPr>
        <p:grpSpPr>
          <a:xfrm>
            <a:off x="6300416" y="4403773"/>
            <a:ext cx="3218632" cy="1581893"/>
            <a:chOff x="6300416" y="4403773"/>
            <a:chExt cx="3218632" cy="1581893"/>
          </a:xfrm>
        </p:grpSpPr>
        <p:sp>
          <p:nvSpPr>
            <p:cNvPr id="39" name="Color code">
              <a:extLst>
                <a:ext uri="{FF2B5EF4-FFF2-40B4-BE49-F238E27FC236}">
                  <a16:creationId xmlns:a16="http://schemas.microsoft.com/office/drawing/2014/main" id="{CEA6D9E1-95D3-4525-A0E8-889FA5985491}"/>
                </a:ext>
              </a:extLst>
            </p:cNvPr>
            <p:cNvSpPr txBox="1"/>
            <p:nvPr/>
          </p:nvSpPr>
          <p:spPr>
            <a:xfrm>
              <a:off x="8141209" y="5024121"/>
              <a:ext cx="729687" cy="961545"/>
            </a:xfrm>
            <a:prstGeom prst="rect">
              <a:avLst/>
            </a:prstGeom>
            <a:noFill/>
          </p:spPr>
          <p:txBody>
            <a:bodyPr wrap="none" rtlCol="0" anchor="t">
              <a:spAutoFit/>
            </a:bodyPr>
            <a:lstStyle/>
            <a:p>
              <a:pPr defTabSz="457200">
                <a:lnSpc>
                  <a:spcPct val="110000"/>
                </a:lnSpc>
              </a:pPr>
              <a:r>
                <a:rPr lang="en-US" altLang="ja-JP" sz="1300" dirty="0">
                  <a:latin typeface="Calibri Regular"/>
                  <a:ea typeface="游ゴシック Medium"/>
                </a:rPr>
                <a:t>R 255</a:t>
              </a:r>
            </a:p>
            <a:p>
              <a:pPr defTabSz="457200">
                <a:lnSpc>
                  <a:spcPct val="110000"/>
                </a:lnSpc>
              </a:pPr>
              <a:r>
                <a:rPr lang="en-US" altLang="ja-JP" sz="1300" dirty="0">
                  <a:latin typeface="Calibri Regular"/>
                  <a:ea typeface="游ゴシック Medium"/>
                </a:rPr>
                <a:t>G 255</a:t>
              </a:r>
            </a:p>
            <a:p>
              <a:pPr defTabSz="457200">
                <a:lnSpc>
                  <a:spcPct val="110000"/>
                </a:lnSpc>
              </a:pPr>
              <a:r>
                <a:rPr lang="en-US" altLang="ja-JP" sz="1300" dirty="0">
                  <a:latin typeface="Calibri Regular"/>
                  <a:ea typeface="游ゴシック Medium"/>
                </a:rPr>
                <a:t>B 255</a:t>
              </a:r>
            </a:p>
            <a:p>
              <a:pPr defTabSz="457200">
                <a:lnSpc>
                  <a:spcPct val="110000"/>
                </a:lnSpc>
              </a:pPr>
              <a:r>
                <a:rPr lang="en-US" altLang="ja-JP" sz="1300" dirty="0">
                  <a:latin typeface="Calibri Regular"/>
                  <a:ea typeface="游ゴシック Medium"/>
                </a:rPr>
                <a:t>#FFFFFF</a:t>
              </a:r>
              <a:endParaRPr lang="ja-JP" altLang="en-US" sz="1300" dirty="0">
                <a:latin typeface="Calibri Regular"/>
                <a:ea typeface="游ゴシック Medium"/>
              </a:endParaRPr>
            </a:p>
          </p:txBody>
        </p:sp>
        <p:sp>
          <p:nvSpPr>
            <p:cNvPr id="37" name="Color">
              <a:extLst>
                <a:ext uri="{FF2B5EF4-FFF2-40B4-BE49-F238E27FC236}">
                  <a16:creationId xmlns:a16="http://schemas.microsoft.com/office/drawing/2014/main" id="{A8C5D0C4-56AC-4809-902E-62A3279B07DF}"/>
                </a:ext>
              </a:extLst>
            </p:cNvPr>
            <p:cNvSpPr>
              <a:spLocks noChangeAspect="1"/>
            </p:cNvSpPr>
            <p:nvPr/>
          </p:nvSpPr>
          <p:spPr>
            <a:xfrm>
              <a:off x="8141209" y="4682117"/>
              <a:ext cx="1377839" cy="292857"/>
            </a:xfrm>
            <a:prstGeom prst="roundRect">
              <a:avLst>
                <a:gd name="adj" fmla="val 25453"/>
              </a:avLst>
            </a:prstGeom>
            <a:solidFill>
              <a:schemeClr val="bg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Regular"/>
                <a:ea typeface="游ゴシック Medium"/>
                <a:cs typeface="+mn-cs"/>
              </a:endParaRPr>
            </a:p>
          </p:txBody>
        </p:sp>
        <p:sp>
          <p:nvSpPr>
            <p:cNvPr id="31" name="Color code">
              <a:extLst>
                <a:ext uri="{FF2B5EF4-FFF2-40B4-BE49-F238E27FC236}">
                  <a16:creationId xmlns:a16="http://schemas.microsoft.com/office/drawing/2014/main" id="{8ADC28EA-5AE5-49C4-997F-6597857BFD41}"/>
                </a:ext>
              </a:extLst>
            </p:cNvPr>
            <p:cNvSpPr txBox="1"/>
            <p:nvPr/>
          </p:nvSpPr>
          <p:spPr>
            <a:xfrm>
              <a:off x="6443277" y="5024121"/>
              <a:ext cx="777777" cy="961545"/>
            </a:xfrm>
            <a:prstGeom prst="rect">
              <a:avLst/>
            </a:prstGeom>
            <a:noFill/>
          </p:spPr>
          <p:txBody>
            <a:bodyPr wrap="none" rtlCol="0" anchor="t">
              <a:spAutoFit/>
            </a:bodyPr>
            <a:lstStyle/>
            <a:p>
              <a:pPr defTabSz="457200">
                <a:lnSpc>
                  <a:spcPct val="110000"/>
                </a:lnSpc>
              </a:pPr>
              <a:r>
                <a:rPr lang="en-US" altLang="ja-JP" sz="1300" dirty="0">
                  <a:latin typeface="Calibri Regular"/>
                  <a:ea typeface="游ゴシック Medium"/>
                </a:rPr>
                <a:t>R 40</a:t>
              </a:r>
            </a:p>
            <a:p>
              <a:pPr defTabSz="457200">
                <a:lnSpc>
                  <a:spcPct val="110000"/>
                </a:lnSpc>
              </a:pPr>
              <a:r>
                <a:rPr lang="en-US" altLang="ja-JP" sz="1300" dirty="0">
                  <a:latin typeface="Calibri Regular"/>
                  <a:ea typeface="游ゴシック Medium"/>
                </a:rPr>
                <a:t>G 40</a:t>
              </a:r>
            </a:p>
            <a:p>
              <a:pPr defTabSz="457200">
                <a:lnSpc>
                  <a:spcPct val="110000"/>
                </a:lnSpc>
              </a:pPr>
              <a:r>
                <a:rPr lang="en-US" altLang="ja-JP" sz="1300" dirty="0">
                  <a:latin typeface="Calibri Regular"/>
                  <a:ea typeface="游ゴシック Medium"/>
                </a:rPr>
                <a:t>B 40</a:t>
              </a:r>
            </a:p>
            <a:p>
              <a:pPr defTabSz="457200">
                <a:lnSpc>
                  <a:spcPct val="110000"/>
                </a:lnSpc>
              </a:pPr>
              <a:r>
                <a:rPr lang="en-US" altLang="ja-JP" sz="1300" dirty="0">
                  <a:latin typeface="Calibri Regular"/>
                  <a:ea typeface="游ゴシック Medium"/>
                </a:rPr>
                <a:t>#282828</a:t>
              </a:r>
              <a:endParaRPr lang="ja-JP" altLang="en-US" sz="1300" dirty="0">
                <a:latin typeface="Calibri Regular"/>
                <a:ea typeface="游ゴシック Medium"/>
              </a:endParaRPr>
            </a:p>
          </p:txBody>
        </p:sp>
        <p:sp>
          <p:nvSpPr>
            <p:cNvPr id="29" name="Color">
              <a:extLst>
                <a:ext uri="{FF2B5EF4-FFF2-40B4-BE49-F238E27FC236}">
                  <a16:creationId xmlns:a16="http://schemas.microsoft.com/office/drawing/2014/main" id="{8E61204E-27AB-43BF-8DF8-20C099704667}"/>
                </a:ext>
              </a:extLst>
            </p:cNvPr>
            <p:cNvSpPr>
              <a:spLocks noChangeAspect="1"/>
            </p:cNvSpPr>
            <p:nvPr/>
          </p:nvSpPr>
          <p:spPr>
            <a:xfrm>
              <a:off x="6378341" y="4682117"/>
              <a:ext cx="1377839" cy="292857"/>
            </a:xfrm>
            <a:prstGeom prst="roundRect">
              <a:avLst>
                <a:gd name="adj" fmla="val 25453"/>
              </a:avLst>
            </a:prstGeom>
            <a:solidFill>
              <a:schemeClr val="tx1"/>
            </a:solidFill>
            <a:ln w="3175" cap="flat" cmpd="sng" algn="ctr">
              <a:solidFill>
                <a:schemeClr val="tx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Regular"/>
                <a:ea typeface="游ゴシック Medium"/>
                <a:cs typeface="+mn-cs"/>
              </a:endParaRPr>
            </a:p>
          </p:txBody>
        </p:sp>
        <p:sp>
          <p:nvSpPr>
            <p:cNvPr id="38" name="Color type">
              <a:extLst>
                <a:ext uri="{FF2B5EF4-FFF2-40B4-BE49-F238E27FC236}">
                  <a16:creationId xmlns:a16="http://schemas.microsoft.com/office/drawing/2014/main" id="{1FEB5874-675B-42C1-9F31-6C4ED1D04255}"/>
                </a:ext>
              </a:extLst>
            </p:cNvPr>
            <p:cNvSpPr txBox="1"/>
            <p:nvPr/>
          </p:nvSpPr>
          <p:spPr>
            <a:xfrm>
              <a:off x="6300416" y="4403773"/>
              <a:ext cx="857927" cy="246221"/>
            </a:xfrm>
            <a:prstGeom prst="rect">
              <a:avLst/>
            </a:prstGeom>
            <a:noFill/>
          </p:spPr>
          <p:txBody>
            <a:bodyPr wrap="none" rtlCol="0" anchor="ctr">
              <a:spAutoFit/>
            </a:bodyPr>
            <a:lstStyle/>
            <a:p>
              <a:pPr defTabSz="457200"/>
              <a:r>
                <a:rPr lang="ja-JP" altLang="en-US" sz="1000" spc="50" dirty="0">
                  <a:latin typeface="游ゴシック Medium"/>
                  <a:ea typeface="游ゴシック Medium"/>
                </a:rPr>
                <a:t>文字カラー</a:t>
              </a:r>
              <a:endParaRPr lang="en-US" altLang="ja-JP" sz="1000" spc="50" dirty="0">
                <a:latin typeface="游ゴシック Medium"/>
                <a:ea typeface="游ゴシック Medium"/>
              </a:endParaRPr>
            </a:p>
          </p:txBody>
        </p:sp>
      </p:grpSp>
      <p:grpSp>
        <p:nvGrpSpPr>
          <p:cNvPr id="41" name="Gray color">
            <a:extLst>
              <a:ext uri="{FF2B5EF4-FFF2-40B4-BE49-F238E27FC236}">
                <a16:creationId xmlns:a16="http://schemas.microsoft.com/office/drawing/2014/main" id="{9D740F46-3ED5-46BB-8426-0ED0545B6499}"/>
              </a:ext>
            </a:extLst>
          </p:cNvPr>
          <p:cNvGrpSpPr/>
          <p:nvPr/>
        </p:nvGrpSpPr>
        <p:grpSpPr>
          <a:xfrm>
            <a:off x="4523061" y="4403773"/>
            <a:ext cx="1470251" cy="1581893"/>
            <a:chOff x="4523061" y="4403773"/>
            <a:chExt cx="1470251" cy="1581893"/>
          </a:xfrm>
        </p:grpSpPr>
        <p:sp>
          <p:nvSpPr>
            <p:cNvPr id="35" name="Color code">
              <a:extLst>
                <a:ext uri="{FF2B5EF4-FFF2-40B4-BE49-F238E27FC236}">
                  <a16:creationId xmlns:a16="http://schemas.microsoft.com/office/drawing/2014/main" id="{85F0F8F6-0C34-4C3D-97DC-D5E50E0396AA}"/>
                </a:ext>
              </a:extLst>
            </p:cNvPr>
            <p:cNvSpPr txBox="1"/>
            <p:nvPr/>
          </p:nvSpPr>
          <p:spPr>
            <a:xfrm>
              <a:off x="4698858" y="5024121"/>
              <a:ext cx="797013" cy="961545"/>
            </a:xfrm>
            <a:prstGeom prst="rect">
              <a:avLst/>
            </a:prstGeom>
            <a:noFill/>
          </p:spPr>
          <p:txBody>
            <a:bodyPr wrap="none" rtlCol="0" anchor="t">
              <a:spAutoFit/>
            </a:bodyPr>
            <a:lstStyle/>
            <a:p>
              <a:pPr defTabSz="457200">
                <a:lnSpc>
                  <a:spcPct val="110000"/>
                </a:lnSpc>
              </a:pPr>
              <a:r>
                <a:rPr lang="en-US" altLang="ja-JP" sz="1300" dirty="0">
                  <a:latin typeface="Calibri Regular"/>
                  <a:ea typeface="游ゴシック Medium"/>
                </a:rPr>
                <a:t>R 181</a:t>
              </a:r>
            </a:p>
            <a:p>
              <a:pPr defTabSz="457200">
                <a:lnSpc>
                  <a:spcPct val="110000"/>
                </a:lnSpc>
              </a:pPr>
              <a:r>
                <a:rPr lang="en-US" altLang="ja-JP" sz="1300" dirty="0">
                  <a:latin typeface="Calibri Regular"/>
                  <a:ea typeface="游ゴシック Medium"/>
                </a:rPr>
                <a:t>G 181</a:t>
              </a:r>
            </a:p>
            <a:p>
              <a:pPr defTabSz="457200">
                <a:lnSpc>
                  <a:spcPct val="110000"/>
                </a:lnSpc>
              </a:pPr>
              <a:r>
                <a:rPr lang="en-US" altLang="ja-JP" sz="1300" dirty="0">
                  <a:latin typeface="Calibri Regular"/>
                  <a:ea typeface="游ゴシック Medium"/>
                </a:rPr>
                <a:t>B 181</a:t>
              </a:r>
            </a:p>
            <a:p>
              <a:pPr defTabSz="457200">
                <a:lnSpc>
                  <a:spcPct val="110000"/>
                </a:lnSpc>
              </a:pPr>
              <a:r>
                <a:rPr lang="en-US" altLang="ja-JP" sz="1300" dirty="0">
                  <a:latin typeface="Calibri Regular"/>
                  <a:ea typeface="游ゴシック Medium"/>
                </a:rPr>
                <a:t>#B5B5B5</a:t>
              </a:r>
              <a:endParaRPr lang="ja-JP" altLang="en-US" sz="1300" dirty="0">
                <a:latin typeface="Calibri Regular"/>
                <a:ea typeface="游ゴシック Medium"/>
              </a:endParaRPr>
            </a:p>
          </p:txBody>
        </p:sp>
        <p:sp>
          <p:nvSpPr>
            <p:cNvPr id="33" name="Color">
              <a:extLst>
                <a:ext uri="{FF2B5EF4-FFF2-40B4-BE49-F238E27FC236}">
                  <a16:creationId xmlns:a16="http://schemas.microsoft.com/office/drawing/2014/main" id="{BE7D26C3-CBE4-41BA-9C6A-C8C724665681}"/>
                </a:ext>
              </a:extLst>
            </p:cNvPr>
            <p:cNvSpPr>
              <a:spLocks noChangeAspect="1"/>
            </p:cNvSpPr>
            <p:nvPr/>
          </p:nvSpPr>
          <p:spPr>
            <a:xfrm>
              <a:off x="4615473" y="4682117"/>
              <a:ext cx="1377839" cy="292857"/>
            </a:xfrm>
            <a:prstGeom prst="roundRect">
              <a:avLst>
                <a:gd name="adj" fmla="val 25453"/>
              </a:avLst>
            </a:prstGeom>
            <a:solidFill>
              <a:schemeClr val="accent3"/>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Regular"/>
                <a:ea typeface="游ゴシック Medium"/>
                <a:cs typeface="+mn-cs"/>
              </a:endParaRPr>
            </a:p>
          </p:txBody>
        </p:sp>
        <p:sp>
          <p:nvSpPr>
            <p:cNvPr id="34" name="Color type">
              <a:extLst>
                <a:ext uri="{FF2B5EF4-FFF2-40B4-BE49-F238E27FC236}">
                  <a16:creationId xmlns:a16="http://schemas.microsoft.com/office/drawing/2014/main" id="{F34FB29E-EDF3-4D9A-A77D-A8426599B934}"/>
                </a:ext>
              </a:extLst>
            </p:cNvPr>
            <p:cNvSpPr txBox="1"/>
            <p:nvPr/>
          </p:nvSpPr>
          <p:spPr>
            <a:xfrm>
              <a:off x="4523061" y="4403773"/>
              <a:ext cx="992579" cy="246221"/>
            </a:xfrm>
            <a:prstGeom prst="rect">
              <a:avLst/>
            </a:prstGeom>
            <a:noFill/>
          </p:spPr>
          <p:txBody>
            <a:bodyPr wrap="none" rtlCol="0" anchor="ctr">
              <a:spAutoFit/>
            </a:bodyPr>
            <a:lstStyle/>
            <a:p>
              <a:pPr defTabSz="457200"/>
              <a:r>
                <a:rPr lang="ja-JP" altLang="en-US" sz="1000" spc="50" dirty="0">
                  <a:latin typeface="游ゴシック Medium"/>
                  <a:ea typeface="游ゴシック Medium"/>
                </a:rPr>
                <a:t>グレーカラー</a:t>
              </a:r>
            </a:p>
          </p:txBody>
        </p:sp>
      </p:grpSp>
      <p:grpSp>
        <p:nvGrpSpPr>
          <p:cNvPr id="30" name="Attention color">
            <a:extLst>
              <a:ext uri="{FF2B5EF4-FFF2-40B4-BE49-F238E27FC236}">
                <a16:creationId xmlns:a16="http://schemas.microsoft.com/office/drawing/2014/main" id="{FD066774-F3E9-4376-9F32-51C8DE87CB3B}"/>
              </a:ext>
            </a:extLst>
          </p:cNvPr>
          <p:cNvGrpSpPr/>
          <p:nvPr/>
        </p:nvGrpSpPr>
        <p:grpSpPr>
          <a:xfrm>
            <a:off x="8026175" y="2107914"/>
            <a:ext cx="3343883" cy="1835526"/>
            <a:chOff x="8026175" y="2107914"/>
            <a:chExt cx="3343883" cy="1835526"/>
          </a:xfrm>
        </p:grpSpPr>
        <p:sp>
          <p:nvSpPr>
            <p:cNvPr id="72" name="Color">
              <a:extLst>
                <a:ext uri="{FF2B5EF4-FFF2-40B4-BE49-F238E27FC236}">
                  <a16:creationId xmlns:a16="http://schemas.microsoft.com/office/drawing/2014/main" id="{EBF6C4AE-6316-4090-AB31-9BFDD9CF098B}"/>
                </a:ext>
              </a:extLst>
            </p:cNvPr>
            <p:cNvSpPr>
              <a:spLocks noChangeAspect="1"/>
            </p:cNvSpPr>
            <p:nvPr/>
          </p:nvSpPr>
          <p:spPr>
            <a:xfrm>
              <a:off x="9902220" y="2475602"/>
              <a:ext cx="1467838" cy="1467838"/>
            </a:xfrm>
            <a:prstGeom prst="roundRect">
              <a:avLst>
                <a:gd name="adj" fmla="val 8845"/>
              </a:avLst>
            </a:prstGeom>
            <a:solidFill>
              <a:schemeClr val="accent2"/>
            </a:solidFill>
            <a:ln w="12700" cap="flat" cmpd="sng" algn="ctr">
              <a:noFill/>
              <a:prstDash val="solid"/>
              <a:miter lim="800000"/>
            </a:ln>
            <a:effectLst/>
          </p:spPr>
          <p:txBody>
            <a:bodyPr rtlCol="0" anchor="ctr"/>
            <a:lstStyle/>
            <a:p>
              <a:pPr algn="ctr" defTabSz="457200"/>
              <a:endParaRPr kumimoji="0" lang="ja-JP" altLang="en-US" kern="0" dirty="0">
                <a:solidFill>
                  <a:prstClr val="white"/>
                </a:solidFill>
                <a:latin typeface="Calibri Regular"/>
                <a:ea typeface="游ゴシック Medium"/>
              </a:endParaRPr>
            </a:p>
          </p:txBody>
        </p:sp>
        <p:sp>
          <p:nvSpPr>
            <p:cNvPr id="74" name="Color code">
              <a:extLst>
                <a:ext uri="{FF2B5EF4-FFF2-40B4-BE49-F238E27FC236}">
                  <a16:creationId xmlns:a16="http://schemas.microsoft.com/office/drawing/2014/main" id="{1E0A15F9-01AC-4973-B7DD-0A5B069E2F56}"/>
                </a:ext>
              </a:extLst>
            </p:cNvPr>
            <p:cNvSpPr txBox="1"/>
            <p:nvPr/>
          </p:nvSpPr>
          <p:spPr>
            <a:xfrm>
              <a:off x="9891336" y="2972941"/>
              <a:ext cx="737702" cy="894732"/>
            </a:xfrm>
            <a:prstGeom prst="rect">
              <a:avLst/>
            </a:prstGeom>
            <a:noFill/>
          </p:spPr>
          <p:txBody>
            <a:bodyPr wrap="none" rtlCol="0" anchor="t">
              <a:spAutoFit/>
            </a:bodyPr>
            <a:lstStyle/>
            <a:p>
              <a:pPr defTabSz="457200">
                <a:lnSpc>
                  <a:spcPct val="110000"/>
                </a:lnSpc>
              </a:pPr>
              <a:r>
                <a:rPr lang="en-US" altLang="ja-JP" sz="1200" dirty="0">
                  <a:solidFill>
                    <a:schemeClr val="bg1"/>
                  </a:solidFill>
                  <a:latin typeface="Calibri Regular"/>
                  <a:ea typeface="游ゴシック Medium"/>
                </a:rPr>
                <a:t>R 242</a:t>
              </a:r>
            </a:p>
            <a:p>
              <a:pPr defTabSz="457200">
                <a:lnSpc>
                  <a:spcPct val="110000"/>
                </a:lnSpc>
              </a:pPr>
              <a:r>
                <a:rPr lang="en-US" altLang="ja-JP" sz="1200" dirty="0">
                  <a:solidFill>
                    <a:schemeClr val="bg1"/>
                  </a:solidFill>
                  <a:latin typeface="Calibri Regular"/>
                  <a:ea typeface="游ゴシック Medium"/>
                </a:rPr>
                <a:t>G 192</a:t>
              </a:r>
            </a:p>
            <a:p>
              <a:pPr defTabSz="457200">
                <a:lnSpc>
                  <a:spcPct val="110000"/>
                </a:lnSpc>
              </a:pPr>
              <a:r>
                <a:rPr lang="en-US" altLang="ja-JP" sz="1200" dirty="0">
                  <a:solidFill>
                    <a:schemeClr val="bg1"/>
                  </a:solidFill>
                  <a:latin typeface="Calibri Regular"/>
                  <a:ea typeface="游ゴシック Medium"/>
                </a:rPr>
                <a:t>B 187</a:t>
              </a:r>
            </a:p>
            <a:p>
              <a:pPr defTabSz="457200">
                <a:lnSpc>
                  <a:spcPct val="110000"/>
                </a:lnSpc>
              </a:pPr>
              <a:r>
                <a:rPr lang="en-US" altLang="ja-JP" sz="1200" dirty="0">
                  <a:solidFill>
                    <a:schemeClr val="bg1"/>
                  </a:solidFill>
                  <a:latin typeface="Calibri Regular"/>
                  <a:ea typeface="游ゴシック Medium"/>
                </a:rPr>
                <a:t>#F2C0BB</a:t>
              </a:r>
              <a:endParaRPr lang="ja-JP" altLang="en-US" sz="1200" dirty="0">
                <a:solidFill>
                  <a:schemeClr val="bg1"/>
                </a:solidFill>
                <a:latin typeface="Calibri Regular"/>
                <a:ea typeface="游ゴシック Medium"/>
              </a:endParaRPr>
            </a:p>
          </p:txBody>
        </p:sp>
        <p:sp>
          <p:nvSpPr>
            <p:cNvPr id="71" name="Color">
              <a:extLst>
                <a:ext uri="{FF2B5EF4-FFF2-40B4-BE49-F238E27FC236}">
                  <a16:creationId xmlns:a16="http://schemas.microsoft.com/office/drawing/2014/main" id="{2C21E994-F6FF-48B7-9A67-969579384E8F}"/>
                </a:ext>
              </a:extLst>
            </p:cNvPr>
            <p:cNvSpPr>
              <a:spLocks noChangeAspect="1"/>
            </p:cNvSpPr>
            <p:nvPr/>
          </p:nvSpPr>
          <p:spPr>
            <a:xfrm>
              <a:off x="8044385" y="2452855"/>
              <a:ext cx="1467838" cy="1467838"/>
            </a:xfrm>
            <a:prstGeom prst="roundRect">
              <a:avLst>
                <a:gd name="adj" fmla="val 8845"/>
              </a:avLst>
            </a:prstGeom>
            <a:solidFill>
              <a:schemeClr val="accent1"/>
            </a:solidFill>
            <a:ln w="12700" cap="flat" cmpd="sng" algn="ctr">
              <a:noFill/>
              <a:prstDash val="solid"/>
              <a:miter lim="800000"/>
            </a:ln>
            <a:effectLst/>
          </p:spPr>
          <p:txBody>
            <a:bodyPr rtlCol="0" anchor="ctr"/>
            <a:lstStyle/>
            <a:p>
              <a:pPr algn="ctr" defTabSz="457200"/>
              <a:endParaRPr kumimoji="0" lang="ja-JP" altLang="en-US" kern="0" dirty="0">
                <a:solidFill>
                  <a:prstClr val="white"/>
                </a:solidFill>
                <a:latin typeface="Calibri Regular"/>
                <a:ea typeface="游ゴシック Medium"/>
              </a:endParaRPr>
            </a:p>
          </p:txBody>
        </p:sp>
        <p:sp>
          <p:nvSpPr>
            <p:cNvPr id="73" name="Color code">
              <a:extLst>
                <a:ext uri="{FF2B5EF4-FFF2-40B4-BE49-F238E27FC236}">
                  <a16:creationId xmlns:a16="http://schemas.microsoft.com/office/drawing/2014/main" id="{F8CA8680-3BEE-4B6E-BC86-C475BC6A313D}"/>
                </a:ext>
              </a:extLst>
            </p:cNvPr>
            <p:cNvSpPr txBox="1"/>
            <p:nvPr/>
          </p:nvSpPr>
          <p:spPr>
            <a:xfrm>
              <a:off x="8026175" y="2972941"/>
              <a:ext cx="744114" cy="894732"/>
            </a:xfrm>
            <a:prstGeom prst="rect">
              <a:avLst/>
            </a:prstGeom>
            <a:noFill/>
          </p:spPr>
          <p:txBody>
            <a:bodyPr wrap="none" rtlCol="0" anchor="t">
              <a:spAutoFit/>
            </a:bodyPr>
            <a:lstStyle/>
            <a:p>
              <a:pPr defTabSz="457200">
                <a:lnSpc>
                  <a:spcPct val="110000"/>
                </a:lnSpc>
              </a:pPr>
              <a:r>
                <a:rPr lang="en-US" altLang="ja-JP" sz="1200" dirty="0">
                  <a:solidFill>
                    <a:schemeClr val="bg1"/>
                  </a:solidFill>
                  <a:latin typeface="Calibri Regular"/>
                  <a:ea typeface="游ゴシック Medium"/>
                </a:rPr>
                <a:t>R 23</a:t>
              </a:r>
            </a:p>
            <a:p>
              <a:pPr defTabSz="457200">
                <a:lnSpc>
                  <a:spcPct val="110000"/>
                </a:lnSpc>
              </a:pPr>
              <a:r>
                <a:rPr lang="en-US" altLang="ja-JP" sz="1200" dirty="0">
                  <a:solidFill>
                    <a:schemeClr val="bg1"/>
                  </a:solidFill>
                  <a:latin typeface="Calibri Regular"/>
                  <a:ea typeface="游ゴシック Medium"/>
                </a:rPr>
                <a:t>G 153</a:t>
              </a:r>
            </a:p>
            <a:p>
              <a:pPr defTabSz="457200">
                <a:lnSpc>
                  <a:spcPct val="110000"/>
                </a:lnSpc>
              </a:pPr>
              <a:r>
                <a:rPr lang="en-US" altLang="ja-JP" sz="1200" dirty="0">
                  <a:solidFill>
                    <a:schemeClr val="bg1"/>
                  </a:solidFill>
                  <a:latin typeface="Calibri Regular"/>
                  <a:ea typeface="游ゴシック Medium"/>
                </a:rPr>
                <a:t>B 58</a:t>
              </a:r>
            </a:p>
            <a:p>
              <a:pPr defTabSz="457200">
                <a:lnSpc>
                  <a:spcPct val="110000"/>
                </a:lnSpc>
              </a:pPr>
              <a:r>
                <a:rPr lang="en-US" altLang="ja-JP" sz="1200" dirty="0">
                  <a:solidFill>
                    <a:schemeClr val="bg1"/>
                  </a:solidFill>
                  <a:latin typeface="Calibri Regular"/>
                  <a:ea typeface="游ゴシック Medium"/>
                </a:rPr>
                <a:t>#17993A</a:t>
              </a:r>
              <a:endParaRPr lang="ja-JP" altLang="en-US" sz="1200" dirty="0">
                <a:solidFill>
                  <a:schemeClr val="bg1"/>
                </a:solidFill>
                <a:latin typeface="Calibri Regular"/>
                <a:ea typeface="游ゴシック Medium"/>
              </a:endParaRPr>
            </a:p>
          </p:txBody>
        </p:sp>
        <p:sp>
          <p:nvSpPr>
            <p:cNvPr id="42" name="Color type">
              <a:extLst>
                <a:ext uri="{FF2B5EF4-FFF2-40B4-BE49-F238E27FC236}">
                  <a16:creationId xmlns:a16="http://schemas.microsoft.com/office/drawing/2014/main" id="{42F54C3F-0DF4-44FC-A848-DF72EA20BF81}"/>
                </a:ext>
              </a:extLst>
            </p:cNvPr>
            <p:cNvSpPr txBox="1"/>
            <p:nvPr/>
          </p:nvSpPr>
          <p:spPr>
            <a:xfrm>
              <a:off x="8031792" y="2107914"/>
              <a:ext cx="922047" cy="261610"/>
            </a:xfrm>
            <a:prstGeom prst="rect">
              <a:avLst/>
            </a:prstGeom>
            <a:noFill/>
          </p:spPr>
          <p:txBody>
            <a:bodyPr wrap="none" rtlCol="0" anchor="ctr">
              <a:spAutoFit/>
            </a:bodyPr>
            <a:lstStyle/>
            <a:p>
              <a:pPr defTabSz="457200"/>
              <a:r>
                <a:rPr lang="ja-JP" altLang="en-US" sz="1100" spc="50" dirty="0">
                  <a:latin typeface="游ゴシック Medium"/>
                  <a:ea typeface="游ゴシック Medium"/>
                </a:rPr>
                <a:t>強調カラー</a:t>
              </a:r>
            </a:p>
          </p:txBody>
        </p:sp>
      </p:grpSp>
      <p:grpSp>
        <p:nvGrpSpPr>
          <p:cNvPr id="22" name="Sub color">
            <a:extLst>
              <a:ext uri="{FF2B5EF4-FFF2-40B4-BE49-F238E27FC236}">
                <a16:creationId xmlns:a16="http://schemas.microsoft.com/office/drawing/2014/main" id="{FD2F3483-5391-4355-93E9-AF36B555235F}"/>
              </a:ext>
            </a:extLst>
          </p:cNvPr>
          <p:cNvGrpSpPr/>
          <p:nvPr/>
        </p:nvGrpSpPr>
        <p:grpSpPr>
          <a:xfrm>
            <a:off x="6104646" y="2101777"/>
            <a:ext cx="1549742" cy="1813902"/>
            <a:chOff x="6104646" y="2101777"/>
            <a:chExt cx="1549742" cy="1813902"/>
          </a:xfrm>
        </p:grpSpPr>
        <p:sp>
          <p:nvSpPr>
            <p:cNvPr id="11" name="Color">
              <a:extLst>
                <a:ext uri="{FF2B5EF4-FFF2-40B4-BE49-F238E27FC236}">
                  <a16:creationId xmlns:a16="http://schemas.microsoft.com/office/drawing/2014/main" id="{D8B57591-D598-42FD-A5BA-5E5B9FA2D9B4}"/>
                </a:ext>
              </a:extLst>
            </p:cNvPr>
            <p:cNvSpPr>
              <a:spLocks noChangeAspect="1"/>
            </p:cNvSpPr>
            <p:nvPr/>
          </p:nvSpPr>
          <p:spPr>
            <a:xfrm>
              <a:off x="6186550" y="2447841"/>
              <a:ext cx="1467838" cy="1467838"/>
            </a:xfrm>
            <a:prstGeom prst="roundRect">
              <a:avLst>
                <a:gd name="adj" fmla="val 8845"/>
              </a:avLst>
            </a:prstGeom>
            <a:solidFill>
              <a:schemeClr val="tx2"/>
            </a:solidFill>
            <a:ln w="12700" cap="flat" cmpd="sng" algn="ctr">
              <a:noFill/>
              <a:prstDash val="solid"/>
              <a:miter lim="800000"/>
            </a:ln>
            <a:effectLst/>
          </p:spPr>
          <p:txBody>
            <a:bodyPr rtlCol="0" anchor="ctr"/>
            <a:lstStyle/>
            <a:p>
              <a:pPr algn="ctr" defTabSz="457200"/>
              <a:endParaRPr kumimoji="0" lang="ja-JP" altLang="en-US" kern="0" dirty="0">
                <a:solidFill>
                  <a:prstClr val="white"/>
                </a:solidFill>
                <a:latin typeface="Calibri Regular"/>
                <a:ea typeface="游ゴシック Medium"/>
              </a:endParaRPr>
            </a:p>
          </p:txBody>
        </p:sp>
        <p:sp>
          <p:nvSpPr>
            <p:cNvPr id="9" name="Color code">
              <a:extLst>
                <a:ext uri="{FF2B5EF4-FFF2-40B4-BE49-F238E27FC236}">
                  <a16:creationId xmlns:a16="http://schemas.microsoft.com/office/drawing/2014/main" id="{C64BCD51-65DF-4544-AF21-CAA907E9D105}"/>
                </a:ext>
              </a:extLst>
            </p:cNvPr>
            <p:cNvSpPr txBox="1"/>
            <p:nvPr/>
          </p:nvSpPr>
          <p:spPr>
            <a:xfrm>
              <a:off x="6185966" y="2963416"/>
              <a:ext cx="755335" cy="894732"/>
            </a:xfrm>
            <a:prstGeom prst="rect">
              <a:avLst/>
            </a:prstGeom>
            <a:noFill/>
          </p:spPr>
          <p:txBody>
            <a:bodyPr wrap="none" rtlCol="0" anchor="t">
              <a:spAutoFit/>
            </a:bodyPr>
            <a:lstStyle/>
            <a:p>
              <a:pPr defTabSz="457200">
                <a:lnSpc>
                  <a:spcPct val="110000"/>
                </a:lnSpc>
              </a:pPr>
              <a:r>
                <a:rPr lang="en-US" altLang="ja-JP" sz="1200" dirty="0">
                  <a:solidFill>
                    <a:schemeClr val="bg1"/>
                  </a:solidFill>
                  <a:latin typeface="Calibri Regular"/>
                  <a:ea typeface="游ゴシック Medium"/>
                </a:rPr>
                <a:t>R 135</a:t>
              </a:r>
            </a:p>
            <a:p>
              <a:pPr defTabSz="457200">
                <a:lnSpc>
                  <a:spcPct val="110000"/>
                </a:lnSpc>
              </a:pPr>
              <a:r>
                <a:rPr lang="en-US" altLang="ja-JP" sz="1200" dirty="0">
                  <a:solidFill>
                    <a:schemeClr val="bg1"/>
                  </a:solidFill>
                  <a:latin typeface="Calibri Regular"/>
                  <a:ea typeface="游ゴシック Medium"/>
                </a:rPr>
                <a:t>G 205</a:t>
              </a:r>
            </a:p>
            <a:p>
              <a:pPr defTabSz="457200">
                <a:lnSpc>
                  <a:spcPct val="110000"/>
                </a:lnSpc>
              </a:pPr>
              <a:r>
                <a:rPr lang="en-US" altLang="ja-JP" sz="1200" dirty="0">
                  <a:solidFill>
                    <a:schemeClr val="bg1"/>
                  </a:solidFill>
                  <a:latin typeface="Calibri Regular"/>
                  <a:ea typeface="游ゴシック Medium"/>
                </a:rPr>
                <a:t>B 193</a:t>
              </a:r>
            </a:p>
            <a:p>
              <a:pPr defTabSz="457200">
                <a:lnSpc>
                  <a:spcPct val="110000"/>
                </a:lnSpc>
              </a:pPr>
              <a:r>
                <a:rPr lang="en-US" altLang="ja-JP" sz="1200" dirty="0">
                  <a:solidFill>
                    <a:schemeClr val="bg1"/>
                  </a:solidFill>
                  <a:latin typeface="Calibri Regular"/>
                  <a:ea typeface="游ゴシック Medium"/>
                </a:rPr>
                <a:t>#87CDC1</a:t>
              </a:r>
              <a:endParaRPr lang="ja-JP" altLang="en-US" sz="1200" dirty="0">
                <a:solidFill>
                  <a:schemeClr val="bg1"/>
                </a:solidFill>
                <a:latin typeface="Calibri Regular"/>
                <a:ea typeface="游ゴシック Medium"/>
              </a:endParaRPr>
            </a:p>
          </p:txBody>
        </p:sp>
        <p:sp>
          <p:nvSpPr>
            <p:cNvPr id="10" name="Color type">
              <a:extLst>
                <a:ext uri="{FF2B5EF4-FFF2-40B4-BE49-F238E27FC236}">
                  <a16:creationId xmlns:a16="http://schemas.microsoft.com/office/drawing/2014/main" id="{31CB9D9E-A6F7-48FB-8886-D9DE538D9E5D}"/>
                </a:ext>
              </a:extLst>
            </p:cNvPr>
            <p:cNvSpPr txBox="1"/>
            <p:nvPr/>
          </p:nvSpPr>
          <p:spPr>
            <a:xfrm>
              <a:off x="6104646" y="2101777"/>
              <a:ext cx="922047" cy="261610"/>
            </a:xfrm>
            <a:prstGeom prst="rect">
              <a:avLst/>
            </a:prstGeom>
            <a:noFill/>
          </p:spPr>
          <p:txBody>
            <a:bodyPr wrap="none" rtlCol="0" anchor="ctr">
              <a:spAutoFit/>
            </a:bodyPr>
            <a:lstStyle/>
            <a:p>
              <a:pPr defTabSz="457200"/>
              <a:r>
                <a:rPr lang="ja-JP" altLang="en-US" sz="1100" spc="50" dirty="0">
                  <a:latin typeface="游ゴシック Medium"/>
                  <a:ea typeface="游ゴシック Medium"/>
                </a:rPr>
                <a:t>サブカラー</a:t>
              </a:r>
            </a:p>
          </p:txBody>
        </p:sp>
      </p:grpSp>
      <p:grpSp>
        <p:nvGrpSpPr>
          <p:cNvPr id="21" name="Main color">
            <a:extLst>
              <a:ext uri="{FF2B5EF4-FFF2-40B4-BE49-F238E27FC236}">
                <a16:creationId xmlns:a16="http://schemas.microsoft.com/office/drawing/2014/main" id="{12DFD002-089D-4586-96D8-9E3B3171E019}"/>
              </a:ext>
            </a:extLst>
          </p:cNvPr>
          <p:cNvGrpSpPr/>
          <p:nvPr/>
        </p:nvGrpSpPr>
        <p:grpSpPr>
          <a:xfrm>
            <a:off x="4243292" y="2101777"/>
            <a:ext cx="1553261" cy="1823427"/>
            <a:chOff x="4243292" y="2101777"/>
            <a:chExt cx="1553261" cy="1823427"/>
          </a:xfrm>
        </p:grpSpPr>
        <p:sp>
          <p:nvSpPr>
            <p:cNvPr id="16" name="Color">
              <a:extLst>
                <a:ext uri="{FF2B5EF4-FFF2-40B4-BE49-F238E27FC236}">
                  <a16:creationId xmlns:a16="http://schemas.microsoft.com/office/drawing/2014/main" id="{115003A9-E5F9-4005-AF02-C6A1894BCC15}"/>
                </a:ext>
              </a:extLst>
            </p:cNvPr>
            <p:cNvSpPr>
              <a:spLocks noChangeAspect="1"/>
            </p:cNvSpPr>
            <p:nvPr/>
          </p:nvSpPr>
          <p:spPr>
            <a:xfrm>
              <a:off x="4328715" y="2457366"/>
              <a:ext cx="1467838" cy="1467838"/>
            </a:xfrm>
            <a:prstGeom prst="roundRect">
              <a:avLst>
                <a:gd name="adj" fmla="val 8845"/>
              </a:avLst>
            </a:prstGeom>
            <a:solidFill>
              <a:schemeClr val="bg2"/>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Regular"/>
                <a:ea typeface="游ゴシック Medium"/>
                <a:cs typeface="+mn-cs"/>
              </a:endParaRPr>
            </a:p>
          </p:txBody>
        </p:sp>
        <p:sp>
          <p:nvSpPr>
            <p:cNvPr id="17" name="Color code">
              <a:extLst>
                <a:ext uri="{FF2B5EF4-FFF2-40B4-BE49-F238E27FC236}">
                  <a16:creationId xmlns:a16="http://schemas.microsoft.com/office/drawing/2014/main" id="{A9035475-5651-415A-ABD3-9ADD2D293BCF}"/>
                </a:ext>
              </a:extLst>
            </p:cNvPr>
            <p:cNvSpPr txBox="1"/>
            <p:nvPr/>
          </p:nvSpPr>
          <p:spPr>
            <a:xfrm>
              <a:off x="4329735" y="2972941"/>
              <a:ext cx="734496" cy="894732"/>
            </a:xfrm>
            <a:prstGeom prst="rect">
              <a:avLst/>
            </a:prstGeom>
            <a:noFill/>
          </p:spPr>
          <p:txBody>
            <a:bodyPr wrap="none" rtlCol="0" anchor="t">
              <a:spAutoFit/>
            </a:bodyPr>
            <a:lstStyle/>
            <a:p>
              <a:pPr defTabSz="457200">
                <a:lnSpc>
                  <a:spcPct val="110000"/>
                </a:lnSpc>
              </a:pPr>
              <a:r>
                <a:rPr lang="en-US" altLang="ja-JP" sz="1200" dirty="0">
                  <a:solidFill>
                    <a:schemeClr val="bg1"/>
                  </a:solidFill>
                  <a:latin typeface="Calibri Regular"/>
                  <a:ea typeface="游ゴシック Medium"/>
                </a:rPr>
                <a:t>R 99</a:t>
              </a:r>
            </a:p>
            <a:p>
              <a:pPr defTabSz="457200">
                <a:lnSpc>
                  <a:spcPct val="110000"/>
                </a:lnSpc>
              </a:pPr>
              <a:r>
                <a:rPr lang="en-US" altLang="ja-JP" sz="1200" dirty="0">
                  <a:solidFill>
                    <a:schemeClr val="bg1"/>
                  </a:solidFill>
                  <a:latin typeface="Calibri Regular"/>
                  <a:ea typeface="游ゴシック Medium"/>
                </a:rPr>
                <a:t>G 191</a:t>
              </a:r>
            </a:p>
            <a:p>
              <a:pPr defTabSz="457200">
                <a:lnSpc>
                  <a:spcPct val="110000"/>
                </a:lnSpc>
              </a:pPr>
              <a:r>
                <a:rPr lang="en-US" altLang="ja-JP" sz="1200" dirty="0">
                  <a:solidFill>
                    <a:schemeClr val="bg1"/>
                  </a:solidFill>
                  <a:latin typeface="Calibri Regular"/>
                  <a:ea typeface="游ゴシック Medium"/>
                </a:rPr>
                <a:t>B 176</a:t>
              </a:r>
            </a:p>
            <a:p>
              <a:pPr defTabSz="457200">
                <a:lnSpc>
                  <a:spcPct val="110000"/>
                </a:lnSpc>
              </a:pPr>
              <a:r>
                <a:rPr lang="en-US" altLang="ja-JP" sz="1200" dirty="0">
                  <a:solidFill>
                    <a:schemeClr val="bg1"/>
                  </a:solidFill>
                  <a:latin typeface="Calibri Regular"/>
                  <a:ea typeface="游ゴシック Medium"/>
                </a:rPr>
                <a:t>#63BFB0</a:t>
              </a:r>
              <a:endParaRPr lang="ja-JP" altLang="en-US" sz="1200" dirty="0">
                <a:solidFill>
                  <a:schemeClr val="bg1"/>
                </a:solidFill>
                <a:latin typeface="Calibri Regular"/>
                <a:ea typeface="游ゴシック Medium"/>
              </a:endParaRPr>
            </a:p>
          </p:txBody>
        </p:sp>
        <p:sp>
          <p:nvSpPr>
            <p:cNvPr id="40" name="Color type">
              <a:extLst>
                <a:ext uri="{FF2B5EF4-FFF2-40B4-BE49-F238E27FC236}">
                  <a16:creationId xmlns:a16="http://schemas.microsoft.com/office/drawing/2014/main" id="{871FDF71-4612-4D60-BF5F-A11AD320D975}"/>
                </a:ext>
              </a:extLst>
            </p:cNvPr>
            <p:cNvSpPr txBox="1"/>
            <p:nvPr/>
          </p:nvSpPr>
          <p:spPr>
            <a:xfrm>
              <a:off x="4243292" y="2101777"/>
              <a:ext cx="1069524" cy="261610"/>
            </a:xfrm>
            <a:prstGeom prst="rect">
              <a:avLst/>
            </a:prstGeom>
            <a:noFill/>
          </p:spPr>
          <p:txBody>
            <a:bodyPr wrap="none" rtlCol="0" anchor="ctr">
              <a:spAutoFit/>
            </a:bodyPr>
            <a:lstStyle/>
            <a:p>
              <a:pPr defTabSz="457200"/>
              <a:r>
                <a:rPr lang="ja-JP" altLang="en-US" sz="1100" spc="50" dirty="0">
                  <a:latin typeface="游ゴシック Medium"/>
                  <a:ea typeface="游ゴシック Medium"/>
                </a:rPr>
                <a:t>メインカラー</a:t>
              </a:r>
            </a:p>
          </p:txBody>
        </p:sp>
      </p:grpSp>
      <p:grpSp>
        <p:nvGrpSpPr>
          <p:cNvPr id="20" name="Color palette">
            <a:extLst>
              <a:ext uri="{FF2B5EF4-FFF2-40B4-BE49-F238E27FC236}">
                <a16:creationId xmlns:a16="http://schemas.microsoft.com/office/drawing/2014/main" id="{ED09816B-FC46-4658-9342-BF701A8B5BA2}"/>
              </a:ext>
            </a:extLst>
          </p:cNvPr>
          <p:cNvGrpSpPr/>
          <p:nvPr/>
        </p:nvGrpSpPr>
        <p:grpSpPr>
          <a:xfrm>
            <a:off x="847313" y="2899216"/>
            <a:ext cx="2963929" cy="1975304"/>
            <a:chOff x="847313" y="2899216"/>
            <a:chExt cx="2963929" cy="1975304"/>
          </a:xfrm>
        </p:grpSpPr>
        <p:pic>
          <p:nvPicPr>
            <p:cNvPr id="6" name="Color palette">
              <a:extLst>
                <a:ext uri="{FF2B5EF4-FFF2-40B4-BE49-F238E27FC236}">
                  <a16:creationId xmlns:a16="http://schemas.microsoft.com/office/drawing/2014/main" id="{F1FA4082-FC23-4A1F-A17D-B4095F6686E6}"/>
                </a:ext>
              </a:extLst>
            </p:cNvPr>
            <p:cNvPicPr>
              <a:picLocks noChangeAspect="1"/>
            </p:cNvPicPr>
            <p:nvPr/>
          </p:nvPicPr>
          <p:blipFill rotWithShape="1">
            <a:blip r:embed="rId2"/>
            <a:srcRect l="1753" t="2741" r="2279"/>
            <a:stretch/>
          </p:blipFill>
          <p:spPr>
            <a:xfrm>
              <a:off x="854577" y="2899216"/>
              <a:ext cx="2956665" cy="1975304"/>
            </a:xfrm>
            <a:prstGeom prst="rect">
              <a:avLst/>
            </a:prstGeom>
            <a:ln>
              <a:solidFill>
                <a:schemeClr val="accent2"/>
              </a:solidFill>
            </a:ln>
          </p:spPr>
        </p:pic>
        <p:sp>
          <p:nvSpPr>
            <p:cNvPr id="67" name="Spuare">
              <a:extLst>
                <a:ext uri="{FF2B5EF4-FFF2-40B4-BE49-F238E27FC236}">
                  <a16:creationId xmlns:a16="http://schemas.microsoft.com/office/drawing/2014/main" id="{FF1EA54F-08AC-4800-94B9-E430E5F57941}"/>
                </a:ext>
              </a:extLst>
            </p:cNvPr>
            <p:cNvSpPr/>
            <p:nvPr/>
          </p:nvSpPr>
          <p:spPr>
            <a:xfrm>
              <a:off x="847313" y="3306898"/>
              <a:ext cx="2094043" cy="314859"/>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 name="Title">
            <a:extLst>
              <a:ext uri="{FF2B5EF4-FFF2-40B4-BE49-F238E27FC236}">
                <a16:creationId xmlns:a16="http://schemas.microsoft.com/office/drawing/2014/main" id="{2D8FBBF7-907B-4CA8-BFDF-106844F3C270}"/>
              </a:ext>
            </a:extLst>
          </p:cNvPr>
          <p:cNvSpPr>
            <a:spLocks noGrp="1"/>
          </p:cNvSpPr>
          <p:nvPr>
            <p:ph type="title"/>
          </p:nvPr>
        </p:nvSpPr>
        <p:spPr/>
        <p:txBody>
          <a:bodyPr/>
          <a:lstStyle/>
          <a:p>
            <a:r>
              <a:rPr lang="ja-JP" altLang="en-US" sz="1800" dirty="0"/>
              <a:t>見やすいデザイン　</a:t>
            </a:r>
            <a:r>
              <a:rPr lang="ja-JP" altLang="en-US" dirty="0"/>
              <a:t>カラー選定</a:t>
            </a:r>
            <a:endParaRPr kumimoji="1" lang="ja-JP" altLang="en-US" dirty="0"/>
          </a:p>
        </p:txBody>
      </p:sp>
    </p:spTree>
    <p:extLst>
      <p:ext uri="{BB962C8B-B14F-4D97-AF65-F5344CB8AC3E}">
        <p14:creationId xmlns:p14="http://schemas.microsoft.com/office/powerpoint/2010/main" val="21216203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Comment">
            <a:extLst>
              <a:ext uri="{FF2B5EF4-FFF2-40B4-BE49-F238E27FC236}">
                <a16:creationId xmlns:a16="http://schemas.microsoft.com/office/drawing/2014/main" id="{0235ABA7-D621-4802-97BB-E68E2EED3C06}"/>
              </a:ext>
            </a:extLst>
          </p:cNvPr>
          <p:cNvGrpSpPr/>
          <p:nvPr/>
        </p:nvGrpSpPr>
        <p:grpSpPr>
          <a:xfrm>
            <a:off x="10026441" y="5276130"/>
            <a:ext cx="1830596" cy="837102"/>
            <a:chOff x="10026441" y="5276130"/>
            <a:chExt cx="1830596" cy="837102"/>
          </a:xfrm>
        </p:grpSpPr>
        <p:sp>
          <p:nvSpPr>
            <p:cNvPr id="19" name="Comment bubble">
              <a:extLst>
                <a:ext uri="{FF2B5EF4-FFF2-40B4-BE49-F238E27FC236}">
                  <a16:creationId xmlns:a16="http://schemas.microsoft.com/office/drawing/2014/main" id="{9C866768-BE4A-4964-BFCE-F8544A3C85B4}"/>
                </a:ext>
              </a:extLst>
            </p:cNvPr>
            <p:cNvSpPr/>
            <p:nvPr/>
          </p:nvSpPr>
          <p:spPr>
            <a:xfrm flipH="1">
              <a:off x="10026441" y="5276130"/>
              <a:ext cx="1830596" cy="837102"/>
            </a:xfrm>
            <a:custGeom>
              <a:avLst/>
              <a:gdLst>
                <a:gd name="connsiteX0" fmla="*/ 1773146 w 1830596"/>
                <a:gd name="connsiteY0" fmla="*/ 0 h 837102"/>
                <a:gd name="connsiteX1" fmla="*/ 297691 w 1830596"/>
                <a:gd name="connsiteY1" fmla="*/ 0 h 837102"/>
                <a:gd name="connsiteX2" fmla="*/ 240241 w 1830596"/>
                <a:gd name="connsiteY2" fmla="*/ 57450 h 837102"/>
                <a:gd name="connsiteX3" fmla="*/ 240241 w 1830596"/>
                <a:gd name="connsiteY3" fmla="*/ 442126 h 837102"/>
                <a:gd name="connsiteX4" fmla="*/ 0 w 1830596"/>
                <a:gd name="connsiteY4" fmla="*/ 638173 h 837102"/>
                <a:gd name="connsiteX5" fmla="*/ 240241 w 1830596"/>
                <a:gd name="connsiteY5" fmla="*/ 638173 h 837102"/>
                <a:gd name="connsiteX6" fmla="*/ 240241 w 1830596"/>
                <a:gd name="connsiteY6" fmla="*/ 779652 h 837102"/>
                <a:gd name="connsiteX7" fmla="*/ 297691 w 1830596"/>
                <a:gd name="connsiteY7" fmla="*/ 837102 h 837102"/>
                <a:gd name="connsiteX8" fmla="*/ 1773146 w 1830596"/>
                <a:gd name="connsiteY8" fmla="*/ 837102 h 837102"/>
                <a:gd name="connsiteX9" fmla="*/ 1830596 w 1830596"/>
                <a:gd name="connsiteY9" fmla="*/ 779652 h 837102"/>
                <a:gd name="connsiteX10" fmla="*/ 1830596 w 1830596"/>
                <a:gd name="connsiteY10" fmla="*/ 57450 h 837102"/>
                <a:gd name="connsiteX11" fmla="*/ 1773146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1773146" y="0"/>
                  </a:moveTo>
                  <a:lnTo>
                    <a:pt x="297691" y="0"/>
                  </a:lnTo>
                  <a:cubicBezTo>
                    <a:pt x="265962" y="0"/>
                    <a:pt x="240241" y="25721"/>
                    <a:pt x="240241" y="57450"/>
                  </a:cubicBezTo>
                  <a:lnTo>
                    <a:pt x="240241" y="442126"/>
                  </a:lnTo>
                  <a:lnTo>
                    <a:pt x="0" y="638173"/>
                  </a:lnTo>
                  <a:lnTo>
                    <a:pt x="240241" y="638173"/>
                  </a:lnTo>
                  <a:lnTo>
                    <a:pt x="240241" y="779652"/>
                  </a:lnTo>
                  <a:cubicBezTo>
                    <a:pt x="240241" y="811381"/>
                    <a:pt x="265962" y="837102"/>
                    <a:pt x="297691" y="837102"/>
                  </a:cubicBezTo>
                  <a:lnTo>
                    <a:pt x="1773146" y="837102"/>
                  </a:lnTo>
                  <a:cubicBezTo>
                    <a:pt x="1804875" y="837102"/>
                    <a:pt x="1830596" y="811381"/>
                    <a:pt x="1830596" y="779652"/>
                  </a:cubicBezTo>
                  <a:lnTo>
                    <a:pt x="1830596" y="57450"/>
                  </a:lnTo>
                  <a:cubicBezTo>
                    <a:pt x="1830596" y="25721"/>
                    <a:pt x="1804875" y="0"/>
                    <a:pt x="1773146"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6" name="Text">
              <a:extLst>
                <a:ext uri="{FF2B5EF4-FFF2-40B4-BE49-F238E27FC236}">
                  <a16:creationId xmlns:a16="http://schemas.microsoft.com/office/drawing/2014/main" id="{74050A3B-471E-4629-8A9D-7114689DCD69}"/>
                </a:ext>
              </a:extLst>
            </p:cNvPr>
            <p:cNvSpPr txBox="1"/>
            <p:nvPr/>
          </p:nvSpPr>
          <p:spPr>
            <a:xfrm>
              <a:off x="10094260" y="5433200"/>
              <a:ext cx="1467069" cy="522964"/>
            </a:xfrm>
            <a:prstGeom prst="rect">
              <a:avLst/>
            </a:prstGeom>
            <a:solidFill>
              <a:schemeClr val="bg2"/>
            </a:solidFill>
          </p:spPr>
          <p:txBody>
            <a:bodyPr wrap="square" rtlCol="0" anchor="ctr">
              <a:spAutoFit/>
            </a:bodyPr>
            <a:lstStyle/>
            <a:p>
              <a:pPr algn="ctr">
                <a:lnSpc>
                  <a:spcPct val="120000"/>
                </a:lnSpc>
              </a:pPr>
              <a:r>
                <a:rPr kumimoji="1" lang="ja-JP" altLang="en-US" sz="1200" spc="50" dirty="0">
                  <a:solidFill>
                    <a:schemeClr val="bg1"/>
                  </a:solidFill>
                  <a:latin typeface="+mj-ea"/>
                  <a:ea typeface="+mj-ea"/>
                </a:rPr>
                <a:t>外側のラインを</a:t>
              </a:r>
              <a:endParaRPr kumimoji="1" lang="en-US" altLang="ja-JP" sz="1200" spc="50" dirty="0">
                <a:solidFill>
                  <a:schemeClr val="bg1"/>
                </a:solidFill>
                <a:latin typeface="+mj-ea"/>
                <a:ea typeface="+mj-ea"/>
              </a:endParaRPr>
            </a:p>
            <a:p>
              <a:pPr algn="ctr">
                <a:lnSpc>
                  <a:spcPct val="120000"/>
                </a:lnSpc>
              </a:pPr>
              <a:r>
                <a:rPr kumimoji="1" lang="ja-JP" altLang="en-US" sz="1200" spc="50" dirty="0">
                  <a:solidFill>
                    <a:schemeClr val="bg1"/>
                  </a:solidFill>
                  <a:latin typeface="+mj-ea"/>
                  <a:ea typeface="+mj-ea"/>
                </a:rPr>
                <a:t>はみ出るのは</a:t>
              </a:r>
              <a:r>
                <a:rPr kumimoji="1" lang="en-US" altLang="ja-JP" sz="1200" spc="50" dirty="0">
                  <a:solidFill>
                    <a:schemeClr val="bg1"/>
                  </a:solidFill>
                  <a:latin typeface="+mj-ea"/>
                  <a:ea typeface="+mj-ea"/>
                </a:rPr>
                <a:t>NG</a:t>
              </a:r>
              <a:endParaRPr kumimoji="1" lang="ja-JP" altLang="en-US" sz="1200" spc="50" dirty="0">
                <a:solidFill>
                  <a:schemeClr val="bg1"/>
                </a:solidFill>
                <a:latin typeface="+mj-ea"/>
                <a:ea typeface="+mj-ea"/>
              </a:endParaRPr>
            </a:p>
          </p:txBody>
        </p:sp>
      </p:grpSp>
      <p:grpSp>
        <p:nvGrpSpPr>
          <p:cNvPr id="22" name="Comment">
            <a:extLst>
              <a:ext uri="{FF2B5EF4-FFF2-40B4-BE49-F238E27FC236}">
                <a16:creationId xmlns:a16="http://schemas.microsoft.com/office/drawing/2014/main" id="{7BE8E1E6-DC9A-4E7C-8D05-9998E75FAA3D}"/>
              </a:ext>
            </a:extLst>
          </p:cNvPr>
          <p:cNvGrpSpPr/>
          <p:nvPr/>
        </p:nvGrpSpPr>
        <p:grpSpPr>
          <a:xfrm>
            <a:off x="9505573" y="3924209"/>
            <a:ext cx="1830596" cy="837102"/>
            <a:chOff x="9505573" y="3924209"/>
            <a:chExt cx="1830596" cy="837102"/>
          </a:xfrm>
        </p:grpSpPr>
        <p:sp>
          <p:nvSpPr>
            <p:cNvPr id="21" name="Comment bubble">
              <a:extLst>
                <a:ext uri="{FF2B5EF4-FFF2-40B4-BE49-F238E27FC236}">
                  <a16:creationId xmlns:a16="http://schemas.microsoft.com/office/drawing/2014/main" id="{5EB982F1-7400-4AA2-A330-9AB9D7053671}"/>
                </a:ext>
              </a:extLst>
            </p:cNvPr>
            <p:cNvSpPr/>
            <p:nvPr/>
          </p:nvSpPr>
          <p:spPr>
            <a:xfrm flipH="1">
              <a:off x="9505573" y="3924209"/>
              <a:ext cx="1830596" cy="837102"/>
            </a:xfrm>
            <a:custGeom>
              <a:avLst/>
              <a:gdLst>
                <a:gd name="connsiteX0" fmla="*/ 1773146 w 1830596"/>
                <a:gd name="connsiteY0" fmla="*/ 0 h 837102"/>
                <a:gd name="connsiteX1" fmla="*/ 297691 w 1830596"/>
                <a:gd name="connsiteY1" fmla="*/ 0 h 837102"/>
                <a:gd name="connsiteX2" fmla="*/ 240241 w 1830596"/>
                <a:gd name="connsiteY2" fmla="*/ 57450 h 837102"/>
                <a:gd name="connsiteX3" fmla="*/ 240241 w 1830596"/>
                <a:gd name="connsiteY3" fmla="*/ 442126 h 837102"/>
                <a:gd name="connsiteX4" fmla="*/ 0 w 1830596"/>
                <a:gd name="connsiteY4" fmla="*/ 638173 h 837102"/>
                <a:gd name="connsiteX5" fmla="*/ 240241 w 1830596"/>
                <a:gd name="connsiteY5" fmla="*/ 638173 h 837102"/>
                <a:gd name="connsiteX6" fmla="*/ 240241 w 1830596"/>
                <a:gd name="connsiteY6" fmla="*/ 779652 h 837102"/>
                <a:gd name="connsiteX7" fmla="*/ 297691 w 1830596"/>
                <a:gd name="connsiteY7" fmla="*/ 837102 h 837102"/>
                <a:gd name="connsiteX8" fmla="*/ 1773146 w 1830596"/>
                <a:gd name="connsiteY8" fmla="*/ 837102 h 837102"/>
                <a:gd name="connsiteX9" fmla="*/ 1830596 w 1830596"/>
                <a:gd name="connsiteY9" fmla="*/ 779652 h 837102"/>
                <a:gd name="connsiteX10" fmla="*/ 1830596 w 1830596"/>
                <a:gd name="connsiteY10" fmla="*/ 57450 h 837102"/>
                <a:gd name="connsiteX11" fmla="*/ 1773146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1773146" y="0"/>
                  </a:moveTo>
                  <a:lnTo>
                    <a:pt x="297691" y="0"/>
                  </a:lnTo>
                  <a:cubicBezTo>
                    <a:pt x="265962" y="0"/>
                    <a:pt x="240241" y="25721"/>
                    <a:pt x="240241" y="57450"/>
                  </a:cubicBezTo>
                  <a:lnTo>
                    <a:pt x="240241" y="442126"/>
                  </a:lnTo>
                  <a:lnTo>
                    <a:pt x="0" y="638173"/>
                  </a:lnTo>
                  <a:lnTo>
                    <a:pt x="240241" y="638173"/>
                  </a:lnTo>
                  <a:lnTo>
                    <a:pt x="240241" y="779652"/>
                  </a:lnTo>
                  <a:cubicBezTo>
                    <a:pt x="240241" y="811381"/>
                    <a:pt x="265962" y="837102"/>
                    <a:pt x="297691" y="837102"/>
                  </a:cubicBezTo>
                  <a:lnTo>
                    <a:pt x="1773146" y="837102"/>
                  </a:lnTo>
                  <a:cubicBezTo>
                    <a:pt x="1804875" y="837102"/>
                    <a:pt x="1830596" y="811381"/>
                    <a:pt x="1830596" y="779652"/>
                  </a:cubicBezTo>
                  <a:lnTo>
                    <a:pt x="1830596" y="57450"/>
                  </a:lnTo>
                  <a:cubicBezTo>
                    <a:pt x="1830596" y="25721"/>
                    <a:pt x="1804875" y="0"/>
                    <a:pt x="1773146"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1" name="Text">
              <a:extLst>
                <a:ext uri="{FF2B5EF4-FFF2-40B4-BE49-F238E27FC236}">
                  <a16:creationId xmlns:a16="http://schemas.microsoft.com/office/drawing/2014/main" id="{030F7C9D-A0C9-446F-95F8-342D6ACFBAD9}"/>
                </a:ext>
              </a:extLst>
            </p:cNvPr>
            <p:cNvSpPr txBox="1"/>
            <p:nvPr/>
          </p:nvSpPr>
          <p:spPr>
            <a:xfrm>
              <a:off x="9573392" y="4081279"/>
              <a:ext cx="1467069" cy="522964"/>
            </a:xfrm>
            <a:prstGeom prst="rect">
              <a:avLst/>
            </a:prstGeom>
            <a:solidFill>
              <a:schemeClr val="bg2"/>
            </a:solidFill>
          </p:spPr>
          <p:txBody>
            <a:bodyPr wrap="square" rtlCol="0" anchor="ctr">
              <a:spAutoFit/>
            </a:bodyPr>
            <a:lstStyle/>
            <a:p>
              <a:pPr algn="ctr">
                <a:lnSpc>
                  <a:spcPct val="120000"/>
                </a:lnSpc>
              </a:pPr>
              <a:r>
                <a:rPr kumimoji="1" lang="ja-JP" altLang="en-US" sz="1200" spc="50" dirty="0">
                  <a:solidFill>
                    <a:schemeClr val="bg1"/>
                  </a:solidFill>
                  <a:latin typeface="+mj-ea"/>
                  <a:ea typeface="+mj-ea"/>
                </a:rPr>
                <a:t>内側のラインから</a:t>
              </a:r>
              <a:endParaRPr kumimoji="1" lang="en-US" altLang="ja-JP" sz="1200" spc="50" dirty="0">
                <a:solidFill>
                  <a:schemeClr val="bg1"/>
                </a:solidFill>
                <a:latin typeface="+mj-ea"/>
                <a:ea typeface="+mj-ea"/>
              </a:endParaRPr>
            </a:p>
            <a:p>
              <a:pPr algn="ctr">
                <a:lnSpc>
                  <a:spcPct val="120000"/>
                </a:lnSpc>
              </a:pPr>
              <a:r>
                <a:rPr kumimoji="1" lang="ja-JP" altLang="en-US" sz="1200" spc="50" dirty="0">
                  <a:solidFill>
                    <a:schemeClr val="bg1"/>
                  </a:solidFill>
                  <a:latin typeface="+mj-ea"/>
                  <a:ea typeface="+mj-ea"/>
                </a:rPr>
                <a:t>極力はみ出ない</a:t>
              </a:r>
            </a:p>
          </p:txBody>
        </p:sp>
      </p:grpSp>
      <p:sp>
        <p:nvSpPr>
          <p:cNvPr id="5" name="Note">
            <a:extLst>
              <a:ext uri="{FF2B5EF4-FFF2-40B4-BE49-F238E27FC236}">
                <a16:creationId xmlns:a16="http://schemas.microsoft.com/office/drawing/2014/main" id="{9A0FC4EB-8089-4BD9-9518-0782EBE00A04}"/>
              </a:ext>
            </a:extLst>
          </p:cNvPr>
          <p:cNvSpPr/>
          <p:nvPr/>
        </p:nvSpPr>
        <p:spPr>
          <a:xfrm>
            <a:off x="5491772" y="3744849"/>
            <a:ext cx="6441032" cy="430887"/>
          </a:xfrm>
          <a:prstGeom prst="rect">
            <a:avLst/>
          </a:prstGeom>
        </p:spPr>
        <p:txBody>
          <a:bodyPr wrap="square">
            <a:spAutoFit/>
          </a:bodyPr>
          <a:lstStyle/>
          <a:p>
            <a:r>
              <a:rPr lang="en-US" altLang="ja-JP" sz="1100" dirty="0"/>
              <a:t>※</a:t>
            </a:r>
            <a:r>
              <a:rPr lang="ja-JP" altLang="en-US" sz="1100" dirty="0"/>
              <a:t>スライド編集時は基本的に表示</a:t>
            </a:r>
            <a:r>
              <a:rPr lang="en-US" altLang="ja-JP" sz="1100" dirty="0"/>
              <a:t>,</a:t>
            </a:r>
          </a:p>
          <a:p>
            <a:r>
              <a:rPr lang="ja-JP" altLang="en-US" sz="1100" dirty="0"/>
              <a:t>　画面共有などでスライドを見せる場合には非表示を推奨</a:t>
            </a:r>
            <a:endParaRPr lang="en-US" altLang="ja-JP" sz="1100" dirty="0"/>
          </a:p>
        </p:txBody>
      </p:sp>
      <p:grpSp>
        <p:nvGrpSpPr>
          <p:cNvPr id="6" name="Image">
            <a:extLst>
              <a:ext uri="{FF2B5EF4-FFF2-40B4-BE49-F238E27FC236}">
                <a16:creationId xmlns:a16="http://schemas.microsoft.com/office/drawing/2014/main" id="{E0378390-82B0-4B2B-98D7-BCDAF2D649D0}"/>
              </a:ext>
            </a:extLst>
          </p:cNvPr>
          <p:cNvGrpSpPr/>
          <p:nvPr/>
        </p:nvGrpSpPr>
        <p:grpSpPr>
          <a:xfrm>
            <a:off x="2330594" y="3268580"/>
            <a:ext cx="3154679" cy="952539"/>
            <a:chOff x="1667967" y="2129799"/>
            <a:chExt cx="3553321" cy="1133633"/>
          </a:xfrm>
        </p:grpSpPr>
        <p:pic>
          <p:nvPicPr>
            <p:cNvPr id="7" name="Image">
              <a:extLst>
                <a:ext uri="{FF2B5EF4-FFF2-40B4-BE49-F238E27FC236}">
                  <a16:creationId xmlns:a16="http://schemas.microsoft.com/office/drawing/2014/main" id="{C759B608-B474-4DD8-9C35-77EE6F4EF813}"/>
                </a:ext>
              </a:extLst>
            </p:cNvPr>
            <p:cNvPicPr>
              <a:picLocks noChangeAspect="1"/>
            </p:cNvPicPr>
            <p:nvPr/>
          </p:nvPicPr>
          <p:blipFill>
            <a:blip r:embed="rId2"/>
            <a:stretch>
              <a:fillRect/>
            </a:stretch>
          </p:blipFill>
          <p:spPr>
            <a:xfrm>
              <a:off x="1667967" y="2129799"/>
              <a:ext cx="3553321" cy="1133633"/>
            </a:xfrm>
            <a:prstGeom prst="rect">
              <a:avLst/>
            </a:prstGeom>
            <a:ln>
              <a:solidFill>
                <a:schemeClr val="accent2"/>
              </a:solidFill>
            </a:ln>
          </p:spPr>
        </p:pic>
        <p:sp>
          <p:nvSpPr>
            <p:cNvPr id="8" name="Square">
              <a:extLst>
                <a:ext uri="{FF2B5EF4-FFF2-40B4-BE49-F238E27FC236}">
                  <a16:creationId xmlns:a16="http://schemas.microsoft.com/office/drawing/2014/main" id="{53F7DF64-27E9-43B7-BF9B-0CB871C4CE5A}"/>
                </a:ext>
              </a:extLst>
            </p:cNvPr>
            <p:cNvSpPr/>
            <p:nvPr/>
          </p:nvSpPr>
          <p:spPr>
            <a:xfrm>
              <a:off x="3103983" y="2851396"/>
              <a:ext cx="667913" cy="17729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4" name="Text">
            <a:extLst>
              <a:ext uri="{FF2B5EF4-FFF2-40B4-BE49-F238E27FC236}">
                <a16:creationId xmlns:a16="http://schemas.microsoft.com/office/drawing/2014/main" id="{BC9672FF-BCB7-44EF-B919-86639A135608}"/>
              </a:ext>
            </a:extLst>
          </p:cNvPr>
          <p:cNvSpPr>
            <a:spLocks noGrp="1"/>
          </p:cNvSpPr>
          <p:nvPr>
            <p:ph type="body" sz="quarter" idx="29"/>
          </p:nvPr>
        </p:nvSpPr>
        <p:spPr>
          <a:xfrm>
            <a:off x="839788" y="1304925"/>
            <a:ext cx="10512425" cy="4932364"/>
          </a:xfrm>
        </p:spPr>
        <p:txBody>
          <a:bodyPr/>
          <a:lstStyle/>
          <a:p>
            <a:pPr marL="0" indent="0">
              <a:buNone/>
            </a:pPr>
            <a:r>
              <a:rPr lang="ja-JP" altLang="en-US" sz="1800" dirty="0"/>
              <a:t>余白を確保したガイドラインを設定しています。</a:t>
            </a:r>
            <a:endParaRPr lang="en-US" altLang="ja-JP" sz="1800" dirty="0"/>
          </a:p>
          <a:p>
            <a:pPr marL="0" indent="0">
              <a:buNone/>
            </a:pPr>
            <a:r>
              <a:rPr lang="ja-JP" altLang="en-US" sz="1800" dirty="0"/>
              <a:t>スライド全体で余白をしっかりと取ることですっきりとした印象を与えることができます。</a:t>
            </a:r>
            <a:endParaRPr lang="en-US" altLang="ja-JP" sz="1800" dirty="0"/>
          </a:p>
          <a:p>
            <a:pPr marL="0" indent="0">
              <a:buNone/>
            </a:pPr>
            <a:r>
              <a:rPr lang="en-US" altLang="ja-JP" sz="1800" dirty="0"/>
              <a:t>1</a:t>
            </a:r>
            <a:r>
              <a:rPr lang="ja-JP" altLang="en-US" sz="1800" dirty="0"/>
              <a:t>枚当たりの情報量が多く余白が少ない場合には、スライドを分けることも手です。</a:t>
            </a:r>
            <a:endParaRPr lang="en-US" altLang="ja-JP" sz="1800" dirty="0"/>
          </a:p>
          <a:p>
            <a:pPr marL="0" indent="0">
              <a:buNone/>
            </a:pPr>
            <a:endParaRPr lang="en-US" altLang="ja-JP" sz="1400" dirty="0"/>
          </a:p>
          <a:p>
            <a:pPr marL="0" indent="0">
              <a:buNone/>
            </a:pPr>
            <a:r>
              <a:rPr lang="ja-JP" altLang="en-US" sz="1800" dirty="0"/>
              <a:t>「表示」タブ→「表示」グループ→「ガイド」から表示・非表示の変更が可能</a:t>
            </a:r>
            <a:endParaRPr lang="en-US" altLang="ja-JP" sz="1800" dirty="0"/>
          </a:p>
          <a:p>
            <a:pPr marL="0" indent="0">
              <a:buNone/>
            </a:pPr>
            <a:endParaRPr lang="en-US" altLang="ja-JP" sz="1800" dirty="0"/>
          </a:p>
          <a:p>
            <a:pPr marL="0" indent="0">
              <a:buNone/>
            </a:pPr>
            <a:endParaRPr lang="en-US" altLang="ja-JP" sz="1800" dirty="0"/>
          </a:p>
          <a:p>
            <a:pPr marL="0" indent="0">
              <a:buNone/>
            </a:pPr>
            <a:endParaRPr lang="en-US" altLang="ja-JP" sz="1800" dirty="0"/>
          </a:p>
          <a:p>
            <a:pPr marL="0" indent="0">
              <a:buNone/>
            </a:pPr>
            <a:endParaRPr lang="en-US" altLang="ja-JP" sz="1200" dirty="0"/>
          </a:p>
          <a:p>
            <a:r>
              <a:rPr lang="ja-JP" altLang="en-US" sz="1800" b="1" dirty="0"/>
              <a:t>推奨ライン（内側）</a:t>
            </a:r>
            <a:endParaRPr lang="en-US" altLang="ja-JP" sz="1800" b="1" dirty="0"/>
          </a:p>
          <a:p>
            <a:pPr marL="0" indent="0">
              <a:buNone/>
            </a:pPr>
            <a:r>
              <a:rPr lang="ja-JP" altLang="en-US" sz="1800" dirty="0"/>
              <a:t>　基本的にはこの中にテキスト、画像、グラフ等を収めるようにしてください</a:t>
            </a:r>
            <a:endParaRPr lang="en-US" altLang="ja-JP" sz="1800" dirty="0"/>
          </a:p>
          <a:p>
            <a:pPr marL="0" indent="0">
              <a:buNone/>
            </a:pPr>
            <a:endParaRPr lang="en-US" altLang="ja-JP" sz="1100" dirty="0"/>
          </a:p>
          <a:p>
            <a:r>
              <a:rPr lang="ja-JP" altLang="en-US" sz="1800" b="1" dirty="0"/>
              <a:t>厳守ライン（外側）</a:t>
            </a:r>
            <a:endParaRPr lang="en-US" altLang="ja-JP" sz="1800" b="1" dirty="0"/>
          </a:p>
          <a:p>
            <a:pPr marL="0" indent="0">
              <a:buNone/>
            </a:pPr>
            <a:r>
              <a:rPr lang="ja-JP" altLang="en-US" sz="1800" dirty="0"/>
              <a:t>　このラインからははみ出さないようにしてください</a:t>
            </a:r>
            <a:endParaRPr lang="en-US" altLang="ja-JP" sz="1800" dirty="0"/>
          </a:p>
        </p:txBody>
      </p:sp>
      <p:sp>
        <p:nvSpPr>
          <p:cNvPr id="3" name="Title">
            <a:extLst>
              <a:ext uri="{FF2B5EF4-FFF2-40B4-BE49-F238E27FC236}">
                <a16:creationId xmlns:a16="http://schemas.microsoft.com/office/drawing/2014/main" id="{EDDB4BE6-45D3-48A3-839A-582EAE933D2C}"/>
              </a:ext>
            </a:extLst>
          </p:cNvPr>
          <p:cNvSpPr>
            <a:spLocks noGrp="1"/>
          </p:cNvSpPr>
          <p:nvPr>
            <p:ph type="title"/>
          </p:nvPr>
        </p:nvSpPr>
        <p:spPr/>
        <p:txBody>
          <a:bodyPr/>
          <a:lstStyle/>
          <a:p>
            <a:r>
              <a:rPr lang="ja-JP" altLang="en-US" sz="1800" dirty="0"/>
              <a:t>見やすいデザイン　</a:t>
            </a:r>
            <a:r>
              <a:rPr lang="ja-JP" altLang="en-US" dirty="0"/>
              <a:t>ガイドラインについて</a:t>
            </a:r>
            <a:endParaRPr kumimoji="1" lang="ja-JP" altLang="en-US" dirty="0"/>
          </a:p>
        </p:txBody>
      </p:sp>
    </p:spTree>
    <p:extLst>
      <p:ext uri="{BB962C8B-B14F-4D97-AF65-F5344CB8AC3E}">
        <p14:creationId xmlns:p14="http://schemas.microsoft.com/office/powerpoint/2010/main" val="19551736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Image">
            <a:extLst>
              <a:ext uri="{FF2B5EF4-FFF2-40B4-BE49-F238E27FC236}">
                <a16:creationId xmlns:a16="http://schemas.microsoft.com/office/drawing/2014/main" id="{E57C5ECB-E9BC-4A2D-8A70-95B625455F53}"/>
              </a:ext>
            </a:extLst>
          </p:cNvPr>
          <p:cNvGrpSpPr/>
          <p:nvPr/>
        </p:nvGrpSpPr>
        <p:grpSpPr>
          <a:xfrm>
            <a:off x="9170468" y="3986115"/>
            <a:ext cx="2686570" cy="1835944"/>
            <a:chOff x="8918055" y="3429000"/>
            <a:chExt cx="2686570" cy="1835944"/>
          </a:xfrm>
        </p:grpSpPr>
        <p:pic>
          <p:nvPicPr>
            <p:cNvPr id="14" name="Image">
              <a:extLst>
                <a:ext uri="{FF2B5EF4-FFF2-40B4-BE49-F238E27FC236}">
                  <a16:creationId xmlns:a16="http://schemas.microsoft.com/office/drawing/2014/main" id="{8EE31B6A-19CC-47C2-ABA9-A48B1DD50BFA}"/>
                </a:ext>
              </a:extLst>
            </p:cNvPr>
            <p:cNvPicPr>
              <a:picLocks noChangeAspect="1"/>
            </p:cNvPicPr>
            <p:nvPr/>
          </p:nvPicPr>
          <p:blipFill rotWithShape="1">
            <a:blip r:embed="rId2"/>
            <a:srcRect b="986"/>
            <a:stretch/>
          </p:blipFill>
          <p:spPr>
            <a:xfrm>
              <a:off x="8918055" y="3429000"/>
              <a:ext cx="2686570" cy="1835944"/>
            </a:xfrm>
            <a:prstGeom prst="rect">
              <a:avLst/>
            </a:prstGeom>
            <a:ln>
              <a:solidFill>
                <a:schemeClr val="accent2"/>
              </a:solidFill>
            </a:ln>
          </p:spPr>
        </p:pic>
        <p:sp>
          <p:nvSpPr>
            <p:cNvPr id="15" name="Square">
              <a:extLst>
                <a:ext uri="{FF2B5EF4-FFF2-40B4-BE49-F238E27FC236}">
                  <a16:creationId xmlns:a16="http://schemas.microsoft.com/office/drawing/2014/main" id="{0BEF3CD3-A1A6-4E25-9A15-32CCA9AA6F6B}"/>
                </a:ext>
              </a:extLst>
            </p:cNvPr>
            <p:cNvSpPr/>
            <p:nvPr/>
          </p:nvSpPr>
          <p:spPr>
            <a:xfrm>
              <a:off x="8982127" y="3817144"/>
              <a:ext cx="621454" cy="21193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Square">
              <a:extLst>
                <a:ext uri="{FF2B5EF4-FFF2-40B4-BE49-F238E27FC236}">
                  <a16:creationId xmlns:a16="http://schemas.microsoft.com/office/drawing/2014/main" id="{45D577B0-3AE2-4991-8DD3-50C1148F79C9}"/>
                </a:ext>
              </a:extLst>
            </p:cNvPr>
            <p:cNvSpPr/>
            <p:nvPr/>
          </p:nvSpPr>
          <p:spPr>
            <a:xfrm>
              <a:off x="8982126" y="4514850"/>
              <a:ext cx="749249" cy="10001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Square">
              <a:extLst>
                <a:ext uri="{FF2B5EF4-FFF2-40B4-BE49-F238E27FC236}">
                  <a16:creationId xmlns:a16="http://schemas.microsoft.com/office/drawing/2014/main" id="{9A28B4A6-0D0A-4ECA-A4C5-B8F7BCA5063E}"/>
                </a:ext>
              </a:extLst>
            </p:cNvPr>
            <p:cNvSpPr/>
            <p:nvPr/>
          </p:nvSpPr>
          <p:spPr>
            <a:xfrm>
              <a:off x="8982126" y="4868712"/>
              <a:ext cx="749249" cy="10001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8" name="Image">
            <a:extLst>
              <a:ext uri="{FF2B5EF4-FFF2-40B4-BE49-F238E27FC236}">
                <a16:creationId xmlns:a16="http://schemas.microsoft.com/office/drawing/2014/main" id="{B3CAB17F-99AD-4BF8-9E74-95F25FA2D914}"/>
              </a:ext>
            </a:extLst>
          </p:cNvPr>
          <p:cNvGrpSpPr/>
          <p:nvPr/>
        </p:nvGrpSpPr>
        <p:grpSpPr>
          <a:xfrm>
            <a:off x="9475952" y="3000387"/>
            <a:ext cx="2075221" cy="673495"/>
            <a:chOff x="9223539" y="2443272"/>
            <a:chExt cx="2075221" cy="673495"/>
          </a:xfrm>
        </p:grpSpPr>
        <p:pic>
          <p:nvPicPr>
            <p:cNvPr id="19" name="Image">
              <a:extLst>
                <a:ext uri="{FF2B5EF4-FFF2-40B4-BE49-F238E27FC236}">
                  <a16:creationId xmlns:a16="http://schemas.microsoft.com/office/drawing/2014/main" id="{4580A2EA-05B3-4C08-BC49-539552C972C8}"/>
                </a:ext>
              </a:extLst>
            </p:cNvPr>
            <p:cNvPicPr>
              <a:picLocks noChangeAspect="1"/>
            </p:cNvPicPr>
            <p:nvPr/>
          </p:nvPicPr>
          <p:blipFill rotWithShape="1">
            <a:blip r:embed="rId3"/>
            <a:srcRect b="2323"/>
            <a:stretch/>
          </p:blipFill>
          <p:spPr>
            <a:xfrm>
              <a:off x="9223539" y="2443272"/>
              <a:ext cx="2075221" cy="673495"/>
            </a:xfrm>
            <a:prstGeom prst="rect">
              <a:avLst/>
            </a:prstGeom>
            <a:ln>
              <a:solidFill>
                <a:schemeClr val="accent2"/>
              </a:solidFill>
            </a:ln>
          </p:spPr>
        </p:pic>
        <p:sp>
          <p:nvSpPr>
            <p:cNvPr id="20" name="Square">
              <a:extLst>
                <a:ext uri="{FF2B5EF4-FFF2-40B4-BE49-F238E27FC236}">
                  <a16:creationId xmlns:a16="http://schemas.microsoft.com/office/drawing/2014/main" id="{6BA60B7C-555B-4B55-94A0-3E9347C909E1}"/>
                </a:ext>
              </a:extLst>
            </p:cNvPr>
            <p:cNvSpPr/>
            <p:nvPr/>
          </p:nvSpPr>
          <p:spPr>
            <a:xfrm>
              <a:off x="9572879" y="2506137"/>
              <a:ext cx="333121" cy="45931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4" name="Text">
            <a:extLst>
              <a:ext uri="{FF2B5EF4-FFF2-40B4-BE49-F238E27FC236}">
                <a16:creationId xmlns:a16="http://schemas.microsoft.com/office/drawing/2014/main" id="{90A0E35D-7A2F-4FF5-AB20-14800EFE71F7}"/>
              </a:ext>
            </a:extLst>
          </p:cNvPr>
          <p:cNvSpPr>
            <a:spLocks noGrp="1"/>
          </p:cNvSpPr>
          <p:nvPr>
            <p:ph type="body" sz="quarter" idx="29"/>
          </p:nvPr>
        </p:nvSpPr>
        <p:spPr>
          <a:xfrm>
            <a:off x="839788" y="1304924"/>
            <a:ext cx="10512425" cy="4517134"/>
          </a:xfrm>
        </p:spPr>
        <p:txBody>
          <a:bodyPr/>
          <a:lstStyle/>
          <a:p>
            <a:pPr marL="0" indent="0">
              <a:buNone/>
            </a:pPr>
            <a:r>
              <a:rPr lang="ja-JP" altLang="en-US" sz="1800" dirty="0"/>
              <a:t>デフォルトで表紙に日付を、また表</a:t>
            </a:r>
            <a:r>
              <a:rPr lang="ja-JP" altLang="en-US" sz="1800" dirty="0" smtClean="0"/>
              <a:t>紙</a:t>
            </a:r>
            <a:r>
              <a:rPr lang="ja-JP" altLang="en-US" dirty="0" smtClean="0"/>
              <a:t>と扉以外の</a:t>
            </a:r>
            <a:r>
              <a:rPr lang="ja-JP" altLang="en-US" sz="1800" dirty="0" smtClean="0"/>
              <a:t>レ</a:t>
            </a:r>
            <a:r>
              <a:rPr lang="ja-JP" altLang="en-US" sz="1800" dirty="0"/>
              <a:t>イアウトにページ数を挿入しています。</a:t>
            </a:r>
            <a:endParaRPr lang="en-US" altLang="ja-JP" sz="1800" dirty="0"/>
          </a:p>
          <a:p>
            <a:pPr marL="0" indent="0">
              <a:buNone/>
            </a:pPr>
            <a:r>
              <a:rPr lang="ja-JP" altLang="en-US" sz="1800" dirty="0"/>
              <a:t>設定で表示・非表示が切り替えられますが、基本的にはどちらも表示させることを推奨しています。</a:t>
            </a:r>
            <a:endParaRPr lang="en-US" altLang="ja-JP" sz="1800" dirty="0"/>
          </a:p>
          <a:p>
            <a:pPr marL="0" indent="0">
              <a:buNone/>
            </a:pPr>
            <a:r>
              <a:rPr lang="ja-JP" altLang="en-US" sz="1800" dirty="0"/>
              <a:t>非表示になってしまった際には以下の手順で表示させることが可能です。</a:t>
            </a:r>
            <a:endParaRPr lang="en-US" altLang="ja-JP" sz="1800" dirty="0"/>
          </a:p>
          <a:p>
            <a:endParaRPr lang="en-US" altLang="ja-JP" sz="1800" dirty="0"/>
          </a:p>
          <a:p>
            <a:pPr lvl="0"/>
            <a:r>
              <a:rPr lang="ja-JP" altLang="en-US" sz="1800" b="1" dirty="0"/>
              <a:t>手順</a:t>
            </a:r>
            <a:endParaRPr lang="en-US" altLang="ja-JP" sz="1800" b="1" dirty="0"/>
          </a:p>
          <a:p>
            <a:pPr marL="457200" lvl="1" indent="0">
              <a:lnSpc>
                <a:spcPct val="200000"/>
              </a:lnSpc>
              <a:buNone/>
            </a:pPr>
            <a:r>
              <a:rPr lang="en-US" altLang="ja-JP" sz="1800" dirty="0"/>
              <a:t>	</a:t>
            </a:r>
            <a:r>
              <a:rPr lang="ja-JP" altLang="en-US" sz="1600" dirty="0"/>
              <a:t>①「挿入」タブから「フッダーとヘッター」を選択する</a:t>
            </a:r>
            <a:endParaRPr lang="en-US" altLang="ja-JP" sz="1600" dirty="0"/>
          </a:p>
          <a:p>
            <a:pPr marL="457200" lvl="1" indent="0">
              <a:lnSpc>
                <a:spcPct val="200000"/>
              </a:lnSpc>
              <a:buNone/>
            </a:pPr>
            <a:r>
              <a:rPr lang="en-US" altLang="ja-JP" sz="1600" dirty="0"/>
              <a:t>	</a:t>
            </a:r>
            <a:r>
              <a:rPr lang="ja-JP" altLang="en-US" sz="1600" dirty="0"/>
              <a:t>②「日付と時刻」（自動更新を推奨）と「スライド番号」にチェックを入れる</a:t>
            </a:r>
            <a:endParaRPr lang="en-US" altLang="ja-JP" sz="1600" dirty="0"/>
          </a:p>
          <a:p>
            <a:pPr marL="457200" lvl="1" indent="0">
              <a:lnSpc>
                <a:spcPct val="200000"/>
              </a:lnSpc>
              <a:buNone/>
            </a:pPr>
            <a:r>
              <a:rPr lang="en-US" altLang="ja-JP" sz="1600" dirty="0"/>
              <a:t>	</a:t>
            </a:r>
            <a:r>
              <a:rPr lang="ja-JP" altLang="en-US" sz="1600" dirty="0"/>
              <a:t>③「タイトルスライドに表示しない」にチェックが入っていないことを確認</a:t>
            </a:r>
            <a:endParaRPr lang="en-US" altLang="ja-JP" sz="1600" dirty="0"/>
          </a:p>
          <a:p>
            <a:pPr marL="457200" lvl="1" indent="0">
              <a:lnSpc>
                <a:spcPct val="200000"/>
              </a:lnSpc>
              <a:buNone/>
            </a:pPr>
            <a:r>
              <a:rPr lang="en-US" altLang="ja-JP" sz="1600" dirty="0"/>
              <a:t>	</a:t>
            </a:r>
            <a:r>
              <a:rPr lang="ja-JP" altLang="en-US" sz="1600" dirty="0"/>
              <a:t>④「すべてに適用」を選択し、反映させる</a:t>
            </a:r>
          </a:p>
          <a:p>
            <a:pPr marL="0" indent="0">
              <a:buNone/>
            </a:pPr>
            <a:endParaRPr kumimoji="1" lang="ja-JP" altLang="en-US" sz="1800" dirty="0"/>
          </a:p>
        </p:txBody>
      </p:sp>
      <p:sp>
        <p:nvSpPr>
          <p:cNvPr id="3" name="Title">
            <a:extLst>
              <a:ext uri="{FF2B5EF4-FFF2-40B4-BE49-F238E27FC236}">
                <a16:creationId xmlns:a16="http://schemas.microsoft.com/office/drawing/2014/main" id="{BB926FDE-8F8A-4A11-8D3C-47ED7433232C}"/>
              </a:ext>
            </a:extLst>
          </p:cNvPr>
          <p:cNvSpPr>
            <a:spLocks noGrp="1"/>
          </p:cNvSpPr>
          <p:nvPr>
            <p:ph type="title"/>
          </p:nvPr>
        </p:nvSpPr>
        <p:spPr/>
        <p:txBody>
          <a:bodyPr/>
          <a:lstStyle/>
          <a:p>
            <a:r>
              <a:rPr lang="ja-JP" altLang="en-US" dirty="0"/>
              <a:t>日付とページ数について</a:t>
            </a:r>
            <a:endParaRPr kumimoji="1" lang="ja-JP" altLang="en-US" dirty="0"/>
          </a:p>
        </p:txBody>
      </p:sp>
    </p:spTree>
    <p:extLst>
      <p:ext uri="{BB962C8B-B14F-4D97-AF65-F5344CB8AC3E}">
        <p14:creationId xmlns:p14="http://schemas.microsoft.com/office/powerpoint/2010/main" val="23215330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Image">
            <a:extLst>
              <a:ext uri="{FF2B5EF4-FFF2-40B4-BE49-F238E27FC236}">
                <a16:creationId xmlns:a16="http://schemas.microsoft.com/office/drawing/2014/main" id="{F7CBE154-1E23-4A0D-867A-8BFB49DA61A3}"/>
              </a:ext>
            </a:extLst>
          </p:cNvPr>
          <p:cNvGrpSpPr/>
          <p:nvPr/>
        </p:nvGrpSpPr>
        <p:grpSpPr>
          <a:xfrm>
            <a:off x="8757219" y="5319623"/>
            <a:ext cx="1176338" cy="799894"/>
            <a:chOff x="7212918" y="5122109"/>
            <a:chExt cx="1176338" cy="799894"/>
          </a:xfrm>
        </p:grpSpPr>
        <p:pic>
          <p:nvPicPr>
            <p:cNvPr id="21" name="Square">
              <a:extLst>
                <a:ext uri="{FF2B5EF4-FFF2-40B4-BE49-F238E27FC236}">
                  <a16:creationId xmlns:a16="http://schemas.microsoft.com/office/drawing/2014/main" id="{8D26190A-19D3-42DC-B0A9-3A40B11A517D}"/>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4124" b="89691" l="0" r="92086">
                          <a14:foregroundMark x1="23022" y1="46392" x2="62590" y2="52577"/>
                          <a14:foregroundMark x1="73623" y1="39168" x2="74101" y2="39175"/>
                          <a14:foregroundMark x1="12402" y1="38214" x2="44869" y2="38720"/>
                          <a14:foregroundMark x1="30935" y1="30928" x2="47489" y2="32296"/>
                          <a14:foregroundMark x1="88489" y1="35052" x2="89209" y2="71134"/>
                          <a14:foregroundMark x1="89209" y1="71134" x2="87050" y2="84536"/>
                          <a14:foregroundMark x1="17266" y1="77320" x2="62590" y2="78351"/>
                          <a14:foregroundMark x1="24460" y1="73196" x2="65468" y2="74227"/>
                          <a14:foregroundMark x1="65468" y1="74227" x2="67626" y2="74227"/>
                          <a14:foregroundMark x1="78417" y1="46392" x2="56835" y2="71134"/>
                          <a14:foregroundMark x1="71942" y1="49485" x2="48201" y2="63918"/>
                          <a14:foregroundMark x1="5036" y1="42648" x2="5036" y2="42936"/>
                          <a14:foregroundMark x1="12749" y1="28746" x2="37410" y2="31959"/>
                          <a14:foregroundMark x1="45262" y1="39533" x2="45274" y2="39871"/>
                          <a14:foregroundMark x1="44864" y1="28697" x2="45204" y2="37966"/>
                          <a14:foregroundMark x1="10791" y1="60825" x2="10791" y2="74227"/>
                          <a14:foregroundMark x1="7194" y1="60340" x2="7194" y2="73196"/>
                          <a14:foregroundMark x1="5613" y1="60473" x2="7194" y2="70103"/>
                          <a14:foregroundMark x1="5036" y1="80412" x2="20863" y2="82474"/>
                          <a14:foregroundMark x1="5036" y1="84536" x2="30216" y2="84536"/>
                          <a14:foregroundMark x1="4317" y1="60582" x2="4317" y2="71134"/>
                          <a14:foregroundMark x1="5036" y1="70103" x2="5036" y2="78351"/>
                          <a14:foregroundMark x1="20575" y1="6186" x2="46723" y2="6186"/>
                          <a14:foregroundMark x1="49721" y1="27205" x2="49702" y2="27843"/>
                          <a14:foregroundMark x1="28777" y1="67010" x2="58273" y2="70103"/>
                          <a14:foregroundMark x1="15108" y1="64948" x2="28777" y2="67010"/>
                          <a14:foregroundMark x1="13773" y1="18327" x2="15108" y2="32990"/>
                          <a14:foregroundMark x1="22302" y1="45361" x2="18705" y2="68041"/>
                          <a14:foregroundMark x1="23022" y1="83505" x2="65468" y2="86598"/>
                          <a14:foregroundMark x1="43165" y1="81443" x2="75540" y2="81443"/>
                          <a14:foregroundMark x1="64029" y1="85567" x2="86331" y2="86598"/>
                          <a14:foregroundMark x1="13026" y1="44508" x2="23741" y2="45361"/>
                          <a14:foregroundMark x1="5036" y1="60522" x2="5036" y2="83505"/>
                          <a14:foregroundMark x1="4317" y1="70103" x2="5036" y2="81443"/>
                          <a14:foregroundMark x1="4317" y1="73196" x2="5036" y2="85567"/>
                          <a14:foregroundMark x1="4317" y1="85567" x2="53957" y2="83505"/>
                          <a14:foregroundMark x1="20144" y1="85567" x2="53237" y2="82474"/>
                          <a14:foregroundMark x1="16547" y1="85567" x2="55396" y2="84536"/>
                          <a14:foregroundMark x1="32374" y1="84536" x2="53957" y2="84536"/>
                          <a14:foregroundMark x1="35252" y1="84536" x2="41727" y2="85567"/>
                          <a14:foregroundMark x1="35252" y1="85567" x2="39568" y2="85567"/>
                          <a14:foregroundMark x1="3597" y1="6186" x2="20863" y2="10309"/>
                          <a14:foregroundMark x1="10072" y1="7216" x2="21583" y2="7216"/>
                          <a14:foregroundMark x1="6475" y1="9278" x2="5036" y2="23711"/>
                          <a14:foregroundMark x1="4317" y1="11340" x2="5036" y2="26804"/>
                          <a14:foregroundMark x1="3597" y1="8247" x2="3597" y2="23711"/>
                          <a14:foregroundMark x1="48570" y1="28391" x2="48879" y2="29721"/>
                          <a14:foregroundMark x1="48204" y1="28768" x2="48201" y2="28866"/>
                          <a14:foregroundMark x1="49070" y1="27876" x2="49027" y2="29362"/>
                          <a14:foregroundMark x1="3597" y1="24742" x2="6475" y2="60825"/>
                          <a14:foregroundMark x1="719" y1="87629" x2="76978" y2="87629"/>
                          <a14:foregroundMark x1="85112" y1="28959" x2="88489" y2="28866"/>
                          <a14:foregroundMark x1="88489" y1="28866" x2="90647" y2="29897"/>
                          <a14:foregroundMark x1="91367" y1="31959" x2="90647" y2="60825"/>
                          <a14:foregroundMark x1="90647" y1="47423" x2="90647" y2="76289"/>
                          <a14:foregroundMark x1="91367" y1="55670" x2="91367" y2="76289"/>
                          <a14:foregroundMark x1="90647" y1="72165" x2="89928" y2="86598"/>
                          <a14:foregroundMark x1="92086" y1="76289" x2="91367" y2="86598"/>
                          <a14:foregroundMark x1="2878" y1="7216" x2="4317" y2="13402"/>
                          <a14:foregroundMark x1="48201" y1="7216" x2="48647" y2="14876"/>
                          <a14:foregroundMark x1="49640" y1="8247" x2="49640" y2="13402"/>
                          <a14:foregroundMark x1="48921" y1="14433" x2="48921" y2="14594"/>
                          <a14:foregroundMark x1="48921" y1="16495" x2="49595" y2="28083"/>
                          <a14:foregroundMark x1="76160" y1="33716" x2="79137" y2="34021"/>
                          <a14:foregroundMark x1="77461" y1="30921" x2="86331" y2="31959"/>
                          <a14:foregroundMark x1="77937" y1="29897" x2="84173" y2="29897"/>
                          <a14:foregroundMark x1="77937" y1="29897" x2="79137" y2="29897"/>
                          <a14:foregroundMark x1="74101" y1="32990" x2="86331" y2="35052"/>
                          <a14:foregroundMark x1="73381" y1="32990" x2="82014" y2="34021"/>
                          <a14:foregroundMark x1="52518" y1="29897" x2="79137" y2="32990"/>
                          <a14:foregroundMark x1="56835" y1="29897" x2="79856" y2="31959"/>
                          <a14:foregroundMark x1="65468" y1="29897" x2="76259" y2="29897"/>
                          <a14:backgroundMark x1="719" y1="4124" x2="719" y2="8066"/>
                          <a14:backgroundMark x1="2158" y1="2062" x2="1612" y2="7800"/>
                          <a14:backgroundMark x1="51799" y1="6186" x2="51851" y2="6782"/>
                          <a14:backgroundMark x1="51079" y1="5155" x2="51276" y2="6850"/>
                          <a14:backgroundMark x1="51079" y1="12371" x2="53280" y2="15976"/>
                          <a14:backgroundMark x1="53237" y1="21649" x2="55875" y2="22729"/>
                          <a14:backgroundMark x1="51079" y1="24742" x2="54932" y2="24742"/>
                        </a14:backgroundRemoval>
                      </a14:imgEffect>
                    </a14:imgLayer>
                  </a14:imgProps>
                </a:ext>
              </a:extLst>
            </a:blip>
            <a:srcRect l="2697" t="1" r="8443" b="12969"/>
            <a:stretch/>
          </p:blipFill>
          <p:spPr>
            <a:xfrm>
              <a:off x="7212918" y="5122109"/>
              <a:ext cx="1176338" cy="799894"/>
            </a:xfrm>
            <a:prstGeom prst="rect">
              <a:avLst/>
            </a:prstGeom>
            <a:ln>
              <a:solidFill>
                <a:schemeClr val="accent2"/>
              </a:solidFill>
            </a:ln>
          </p:spPr>
        </p:pic>
        <p:sp>
          <p:nvSpPr>
            <p:cNvPr id="22" name="Image">
              <a:extLst>
                <a:ext uri="{FF2B5EF4-FFF2-40B4-BE49-F238E27FC236}">
                  <a16:creationId xmlns:a16="http://schemas.microsoft.com/office/drawing/2014/main" id="{6DC5ACFB-2387-4F4F-AB91-BDF1C20E6D9A}"/>
                </a:ext>
              </a:extLst>
            </p:cNvPr>
            <p:cNvSpPr/>
            <p:nvPr/>
          </p:nvSpPr>
          <p:spPr>
            <a:xfrm>
              <a:off x="7222444" y="5600700"/>
              <a:ext cx="313297" cy="30774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2" name="Image"/>
          <p:cNvPicPr>
            <a:picLocks noChangeAspect="1"/>
          </p:cNvPicPr>
          <p:nvPr/>
        </p:nvPicPr>
        <p:blipFill>
          <a:blip r:embed="rId4"/>
          <a:stretch>
            <a:fillRect/>
          </a:stretch>
        </p:blipFill>
        <p:spPr>
          <a:xfrm>
            <a:off x="4211337" y="3248190"/>
            <a:ext cx="4575272" cy="1296000"/>
          </a:xfrm>
          <a:prstGeom prst="rect">
            <a:avLst/>
          </a:prstGeom>
          <a:ln>
            <a:solidFill>
              <a:schemeClr val="accent2"/>
            </a:solidFill>
          </a:ln>
        </p:spPr>
      </p:pic>
      <p:grpSp>
        <p:nvGrpSpPr>
          <p:cNvPr id="20" name="Image">
            <a:extLst>
              <a:ext uri="{FF2B5EF4-FFF2-40B4-BE49-F238E27FC236}">
                <a16:creationId xmlns:a16="http://schemas.microsoft.com/office/drawing/2014/main" id="{FB73C1EC-D533-4DEF-8BB4-CA1203ED386F}"/>
              </a:ext>
            </a:extLst>
          </p:cNvPr>
          <p:cNvGrpSpPr/>
          <p:nvPr/>
        </p:nvGrpSpPr>
        <p:grpSpPr>
          <a:xfrm>
            <a:off x="2128399" y="3760148"/>
            <a:ext cx="1808090" cy="278452"/>
            <a:chOff x="2039499" y="3733223"/>
            <a:chExt cx="1443150" cy="222250"/>
          </a:xfrm>
        </p:grpSpPr>
        <p:pic>
          <p:nvPicPr>
            <p:cNvPr id="14" name="Image">
              <a:extLst>
                <a:ext uri="{FF2B5EF4-FFF2-40B4-BE49-F238E27FC236}">
                  <a16:creationId xmlns:a16="http://schemas.microsoft.com/office/drawing/2014/main" id="{DD4D922E-E82B-4859-9C09-A2367E6C4814}"/>
                </a:ext>
              </a:extLst>
            </p:cNvPr>
            <p:cNvPicPr>
              <a:picLocks noChangeAspect="1"/>
            </p:cNvPicPr>
            <p:nvPr/>
          </p:nvPicPr>
          <p:blipFill rotWithShape="1">
            <a:blip r:embed="rId5"/>
            <a:srcRect l="10361" t="16077" b="5362"/>
            <a:stretch/>
          </p:blipFill>
          <p:spPr>
            <a:xfrm>
              <a:off x="2039499" y="3739573"/>
              <a:ext cx="1443150" cy="209550"/>
            </a:xfrm>
            <a:prstGeom prst="rect">
              <a:avLst/>
            </a:prstGeom>
            <a:ln>
              <a:solidFill>
                <a:schemeClr val="accent2"/>
              </a:solidFill>
            </a:ln>
          </p:spPr>
        </p:pic>
        <p:sp>
          <p:nvSpPr>
            <p:cNvPr id="19" name="Square">
              <a:extLst>
                <a:ext uri="{FF2B5EF4-FFF2-40B4-BE49-F238E27FC236}">
                  <a16:creationId xmlns:a16="http://schemas.microsoft.com/office/drawing/2014/main" id="{90985267-DE0F-4F71-BBA4-7836C07140BE}"/>
                </a:ext>
              </a:extLst>
            </p:cNvPr>
            <p:cNvSpPr/>
            <p:nvPr/>
          </p:nvSpPr>
          <p:spPr>
            <a:xfrm>
              <a:off x="2392023" y="3733223"/>
              <a:ext cx="376578" cy="22225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4" name="Text">
            <a:extLst>
              <a:ext uri="{FF2B5EF4-FFF2-40B4-BE49-F238E27FC236}">
                <a16:creationId xmlns:a16="http://schemas.microsoft.com/office/drawing/2014/main" id="{44AECD74-C471-4B71-A20B-83871DF97013}"/>
              </a:ext>
            </a:extLst>
          </p:cNvPr>
          <p:cNvSpPr>
            <a:spLocks noGrp="1"/>
          </p:cNvSpPr>
          <p:nvPr>
            <p:ph type="body" sz="quarter" idx="29"/>
          </p:nvPr>
        </p:nvSpPr>
        <p:spPr>
          <a:xfrm>
            <a:off x="839787" y="1313413"/>
            <a:ext cx="10512425" cy="4749505"/>
          </a:xfrm>
        </p:spPr>
        <p:txBody>
          <a:bodyPr/>
          <a:lstStyle/>
          <a:p>
            <a:pPr marL="0" lvl="0" indent="0">
              <a:buNone/>
            </a:pPr>
            <a:r>
              <a:rPr lang="en-US" altLang="ja-JP" sz="1800" dirty="0"/>
              <a:t>PowerPoint</a:t>
            </a:r>
            <a:r>
              <a:rPr lang="ja-JP" altLang="en-US" sz="1800" dirty="0"/>
              <a:t>を新規で起動したときに、テンプレート</a:t>
            </a:r>
            <a:r>
              <a:rPr lang="ja-JP" altLang="en-US" dirty="0"/>
              <a:t>が選択できる</a:t>
            </a:r>
            <a:r>
              <a:rPr lang="ja-JP" altLang="en-US" sz="1800" dirty="0"/>
              <a:t>状態にするための方法です。</a:t>
            </a:r>
            <a:endParaRPr lang="en-US" altLang="ja-JP" sz="1800" dirty="0"/>
          </a:p>
          <a:p>
            <a:pPr marL="0" lvl="0" indent="0">
              <a:buNone/>
            </a:pPr>
            <a:r>
              <a:rPr lang="ja-JP" altLang="en-US" sz="1800" dirty="0"/>
              <a:t>最初に設定しておくことをオススメします。</a:t>
            </a:r>
            <a:endParaRPr lang="en-US" altLang="ja-JP" sz="1800" dirty="0"/>
          </a:p>
          <a:p>
            <a:pPr lvl="0"/>
            <a:endParaRPr lang="en-US" altLang="ja-JP" sz="1800" dirty="0"/>
          </a:p>
          <a:p>
            <a:pPr lvl="0"/>
            <a:r>
              <a:rPr lang="ja-JP" altLang="en-US" sz="1800" b="1" dirty="0"/>
              <a:t>設定方法</a:t>
            </a:r>
            <a:endParaRPr lang="en-US" altLang="ja-JP" sz="1800" b="1" dirty="0"/>
          </a:p>
          <a:p>
            <a:pPr marL="457200" lvl="1" indent="0">
              <a:lnSpc>
                <a:spcPct val="200000"/>
              </a:lnSpc>
              <a:buNone/>
            </a:pPr>
            <a:r>
              <a:rPr lang="en-US" altLang="ja-JP" sz="1600" dirty="0"/>
              <a:t>	</a:t>
            </a:r>
            <a:r>
              <a:rPr lang="ja-JP" altLang="en-US" sz="1600" dirty="0"/>
              <a:t>①設定したいテンプレートを選択する</a:t>
            </a:r>
            <a:endParaRPr lang="en-US" altLang="ja-JP" sz="1600" dirty="0"/>
          </a:p>
          <a:p>
            <a:pPr marL="457200" lvl="1" indent="0">
              <a:lnSpc>
                <a:spcPct val="200000"/>
              </a:lnSpc>
              <a:buNone/>
            </a:pPr>
            <a:endParaRPr lang="en-US" altLang="ja-JP" dirty="0"/>
          </a:p>
          <a:p>
            <a:pPr marL="457200" lvl="1" indent="0">
              <a:lnSpc>
                <a:spcPct val="200000"/>
              </a:lnSpc>
              <a:buNone/>
            </a:pPr>
            <a:endParaRPr lang="en-US" altLang="ja-JP" sz="1600" dirty="0"/>
          </a:p>
          <a:p>
            <a:pPr marL="457200" lvl="1" indent="0">
              <a:lnSpc>
                <a:spcPct val="200000"/>
              </a:lnSpc>
              <a:buNone/>
            </a:pPr>
            <a:r>
              <a:rPr lang="en-US" altLang="ja-JP" sz="1600" dirty="0"/>
              <a:t>	</a:t>
            </a:r>
            <a:r>
              <a:rPr lang="ja-JP" altLang="en-US" sz="1600" dirty="0"/>
              <a:t>　</a:t>
            </a:r>
            <a:r>
              <a:rPr lang="en-US" altLang="ja-JP" sz="1400" dirty="0"/>
              <a:t>※</a:t>
            </a:r>
            <a:r>
              <a:rPr lang="ja-JP" altLang="en-US" sz="1400" dirty="0"/>
              <a:t>右下のアイコンより一覧表示に切り替えると、セクションを一括で選択可能</a:t>
            </a:r>
            <a:endParaRPr lang="en-US" altLang="ja-JP" sz="1600" dirty="0"/>
          </a:p>
          <a:p>
            <a:pPr marL="457200" lvl="1" indent="0">
              <a:lnSpc>
                <a:spcPct val="300000"/>
              </a:lnSpc>
              <a:buNone/>
            </a:pPr>
            <a:r>
              <a:rPr lang="en-US" altLang="ja-JP" sz="1600" dirty="0"/>
              <a:t>	</a:t>
            </a:r>
            <a:r>
              <a:rPr lang="ja-JP" altLang="en-US" sz="1600" dirty="0"/>
              <a:t>②コピーし、新規で</a:t>
            </a:r>
            <a:r>
              <a:rPr lang="en-US" altLang="ja-JP" sz="1600" dirty="0"/>
              <a:t>PowerPoint</a:t>
            </a:r>
            <a:r>
              <a:rPr lang="ja-JP" altLang="en-US" sz="1600" dirty="0"/>
              <a:t>を開いてペーストすると、</a:t>
            </a:r>
            <a:endParaRPr lang="en-US" altLang="ja-JP" sz="1600" dirty="0"/>
          </a:p>
          <a:p>
            <a:pPr marL="457200" lvl="1" indent="0">
              <a:lnSpc>
                <a:spcPct val="100000"/>
              </a:lnSpc>
              <a:spcBef>
                <a:spcPts val="0"/>
              </a:spcBef>
              <a:buNone/>
            </a:pPr>
            <a:r>
              <a:rPr lang="en-US" altLang="ja-JP" sz="1600" dirty="0"/>
              <a:t>	</a:t>
            </a:r>
            <a:r>
              <a:rPr lang="ja-JP" altLang="en-US" sz="1600" dirty="0"/>
              <a:t>　右の図のようなオプションが出るので「元の書式を保持」を選択する</a:t>
            </a:r>
            <a:endParaRPr lang="en-US" altLang="ja-JP" sz="1600" dirty="0"/>
          </a:p>
        </p:txBody>
      </p:sp>
      <p:sp>
        <p:nvSpPr>
          <p:cNvPr id="3" name="Title">
            <a:extLst>
              <a:ext uri="{FF2B5EF4-FFF2-40B4-BE49-F238E27FC236}">
                <a16:creationId xmlns:a16="http://schemas.microsoft.com/office/drawing/2014/main" id="{10B2C409-CCF2-46A3-A598-C7BD8B79AB68}"/>
              </a:ext>
            </a:extLst>
          </p:cNvPr>
          <p:cNvSpPr>
            <a:spLocks noGrp="1"/>
          </p:cNvSpPr>
          <p:nvPr>
            <p:ph type="title"/>
          </p:nvPr>
        </p:nvSpPr>
        <p:spPr/>
        <p:txBody>
          <a:bodyPr/>
          <a:lstStyle/>
          <a:p>
            <a:r>
              <a:rPr lang="ja-JP" altLang="en-US" dirty="0"/>
              <a:t>テンプレート設定（</a:t>
            </a:r>
            <a:r>
              <a:rPr lang="en-US" altLang="ja-JP" dirty="0"/>
              <a:t>1/3</a:t>
            </a:r>
            <a:r>
              <a:rPr lang="ja-JP" altLang="en-US" dirty="0"/>
              <a:t>）</a:t>
            </a:r>
            <a:endParaRPr kumimoji="1" lang="ja-JP" altLang="en-US" dirty="0"/>
          </a:p>
        </p:txBody>
      </p:sp>
    </p:spTree>
    <p:extLst>
      <p:ext uri="{BB962C8B-B14F-4D97-AF65-F5344CB8AC3E}">
        <p14:creationId xmlns:p14="http://schemas.microsoft.com/office/powerpoint/2010/main" val="21161430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Image">
            <a:extLst>
              <a:ext uri="{FF2B5EF4-FFF2-40B4-BE49-F238E27FC236}">
                <a16:creationId xmlns:a16="http://schemas.microsoft.com/office/drawing/2014/main" id="{8A857441-200D-4413-AA25-B7576C1415C8}"/>
              </a:ext>
            </a:extLst>
          </p:cNvPr>
          <p:cNvGrpSpPr/>
          <p:nvPr/>
        </p:nvGrpSpPr>
        <p:grpSpPr>
          <a:xfrm>
            <a:off x="2039499" y="3617352"/>
            <a:ext cx="5895279" cy="631392"/>
            <a:chOff x="1162967" y="3001331"/>
            <a:chExt cx="6722607" cy="720000"/>
          </a:xfrm>
        </p:grpSpPr>
        <p:pic>
          <p:nvPicPr>
            <p:cNvPr id="24" name="Image">
              <a:extLst>
                <a:ext uri="{FF2B5EF4-FFF2-40B4-BE49-F238E27FC236}">
                  <a16:creationId xmlns:a16="http://schemas.microsoft.com/office/drawing/2014/main" id="{F5C852EF-9336-4E3C-9A3E-2DA6062CA32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62967" y="3001331"/>
              <a:ext cx="6722607" cy="720000"/>
            </a:xfrm>
            <a:prstGeom prst="rect">
              <a:avLst/>
            </a:prstGeom>
            <a:ln>
              <a:solidFill>
                <a:schemeClr val="accent2"/>
              </a:solidFill>
            </a:ln>
          </p:spPr>
        </p:pic>
        <p:sp>
          <p:nvSpPr>
            <p:cNvPr id="25" name="Square">
              <a:extLst>
                <a:ext uri="{FF2B5EF4-FFF2-40B4-BE49-F238E27FC236}">
                  <a16:creationId xmlns:a16="http://schemas.microsoft.com/office/drawing/2014/main" id="{C27BA39B-FD92-44B5-B260-DE5689FB9607}"/>
                </a:ext>
              </a:extLst>
            </p:cNvPr>
            <p:cNvSpPr/>
            <p:nvPr/>
          </p:nvSpPr>
          <p:spPr>
            <a:xfrm>
              <a:off x="1166142" y="3397250"/>
              <a:ext cx="6716257" cy="279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4" name="Text">
            <a:extLst>
              <a:ext uri="{FF2B5EF4-FFF2-40B4-BE49-F238E27FC236}">
                <a16:creationId xmlns:a16="http://schemas.microsoft.com/office/drawing/2014/main" id="{519C65C8-C24C-4414-92F1-205A7F579893}"/>
              </a:ext>
            </a:extLst>
          </p:cNvPr>
          <p:cNvSpPr>
            <a:spLocks noGrp="1"/>
          </p:cNvSpPr>
          <p:nvPr>
            <p:ph type="body" sz="quarter" idx="29"/>
          </p:nvPr>
        </p:nvSpPr>
        <p:spPr>
          <a:xfrm>
            <a:off x="839788" y="1304924"/>
            <a:ext cx="11017250" cy="5427640"/>
          </a:xfrm>
        </p:spPr>
        <p:txBody>
          <a:bodyPr/>
          <a:lstStyle/>
          <a:p>
            <a:pPr marL="457200" lvl="1" indent="0">
              <a:lnSpc>
                <a:spcPct val="100000"/>
              </a:lnSpc>
              <a:buNone/>
            </a:pPr>
            <a:r>
              <a:rPr lang="en-US" altLang="ja-JP" dirty="0"/>
              <a:t>	</a:t>
            </a:r>
            <a:r>
              <a:rPr lang="ja-JP" altLang="en-US" dirty="0"/>
              <a:t>③白紙のレイアウトが含まれる「既存のセクション」を削除し、</a:t>
            </a:r>
            <a:endParaRPr lang="en-US" altLang="ja-JP" dirty="0"/>
          </a:p>
          <a:p>
            <a:pPr marL="457200" lvl="1" indent="0">
              <a:lnSpc>
                <a:spcPct val="100000"/>
              </a:lnSpc>
              <a:buNone/>
            </a:pPr>
            <a:r>
              <a:rPr lang="en-US" altLang="ja-JP" dirty="0"/>
              <a:t>	</a:t>
            </a:r>
            <a:r>
              <a:rPr lang="ja-JP" altLang="en-US" dirty="0"/>
              <a:t>　選択したテンプレートのスライドのみになるようにする</a:t>
            </a:r>
            <a:endParaRPr lang="en-US" altLang="ja-JP" dirty="0"/>
          </a:p>
          <a:p>
            <a:pPr marL="457200" lvl="1" indent="0">
              <a:lnSpc>
                <a:spcPct val="300000"/>
              </a:lnSpc>
              <a:buNone/>
            </a:pPr>
            <a:r>
              <a:rPr lang="en-US" altLang="ja-JP" dirty="0"/>
              <a:t>	</a:t>
            </a:r>
            <a:r>
              <a:rPr lang="ja-JP" altLang="en-US" dirty="0"/>
              <a:t>④「ファイル」＞「名前をつけて保存」を選択</a:t>
            </a:r>
            <a:endParaRPr lang="en-US" altLang="ja-JP" dirty="0"/>
          </a:p>
          <a:p>
            <a:pPr marL="457200" lvl="1" indent="0">
              <a:lnSpc>
                <a:spcPct val="300000"/>
              </a:lnSpc>
              <a:buNone/>
            </a:pPr>
            <a:r>
              <a:rPr lang="en-US" altLang="ja-JP" dirty="0"/>
              <a:t>	</a:t>
            </a:r>
            <a:r>
              <a:rPr lang="ja-JP" altLang="en-US" dirty="0"/>
              <a:t>⑤ファイルの種類：「</a:t>
            </a:r>
            <a:r>
              <a:rPr lang="en-US" altLang="ja-JP" dirty="0"/>
              <a:t>PowerPoint</a:t>
            </a:r>
            <a:r>
              <a:rPr lang="ja-JP" altLang="en-US" dirty="0"/>
              <a:t>テンプレート（*</a:t>
            </a:r>
            <a:r>
              <a:rPr lang="en-US" altLang="ja-JP" dirty="0"/>
              <a:t>.</a:t>
            </a:r>
            <a:r>
              <a:rPr lang="en-US" altLang="ja-JP" dirty="0" err="1"/>
              <a:t>potx</a:t>
            </a:r>
            <a:r>
              <a:rPr lang="ja-JP" altLang="en-US" dirty="0"/>
              <a:t>）」を選択</a:t>
            </a:r>
            <a:endParaRPr lang="en-US" altLang="ja-JP" dirty="0"/>
          </a:p>
          <a:p>
            <a:pPr marL="457200" lvl="1" indent="0">
              <a:lnSpc>
                <a:spcPct val="300000"/>
              </a:lnSpc>
              <a:buNone/>
            </a:pPr>
            <a:endParaRPr lang="en-US" altLang="ja-JP" sz="900" dirty="0"/>
          </a:p>
          <a:p>
            <a:pPr marL="457200" lvl="1" indent="0">
              <a:lnSpc>
                <a:spcPct val="300000"/>
              </a:lnSpc>
              <a:buNone/>
            </a:pPr>
            <a:r>
              <a:rPr lang="en-US" altLang="ja-JP" sz="900" dirty="0"/>
              <a:t>	</a:t>
            </a:r>
            <a:r>
              <a:rPr lang="ja-JP" altLang="en-US" sz="900" dirty="0"/>
              <a:t>　　</a:t>
            </a:r>
            <a:r>
              <a:rPr lang="en-US" altLang="ja-JP" sz="1400" dirty="0"/>
              <a:t>※</a:t>
            </a:r>
            <a:r>
              <a:rPr lang="ja-JP" altLang="en-US" sz="1400" dirty="0"/>
              <a:t>ファイルの種類を変更すると保存場所が自動的に指定されます。</a:t>
            </a:r>
            <a:endParaRPr lang="en-US" altLang="ja-JP" sz="1800" dirty="0"/>
          </a:p>
          <a:p>
            <a:pPr marL="457200" lvl="1" indent="0">
              <a:lnSpc>
                <a:spcPct val="300000"/>
              </a:lnSpc>
              <a:buNone/>
            </a:pPr>
            <a:r>
              <a:rPr lang="en-US" altLang="ja-JP" dirty="0"/>
              <a:t>	</a:t>
            </a:r>
            <a:r>
              <a:rPr lang="ja-JP" altLang="en-US" dirty="0"/>
              <a:t>⑥自動指定されたフォルダにデータを保存</a:t>
            </a:r>
            <a:endParaRPr lang="en-US" altLang="ja-JP" dirty="0"/>
          </a:p>
          <a:p>
            <a:pPr marL="457200" lvl="1" indent="0">
              <a:lnSpc>
                <a:spcPct val="300000"/>
              </a:lnSpc>
              <a:buNone/>
            </a:pPr>
            <a:r>
              <a:rPr lang="en-US" altLang="ja-JP" dirty="0"/>
              <a:t>	</a:t>
            </a:r>
            <a:r>
              <a:rPr lang="ja-JP" altLang="en-US" dirty="0"/>
              <a:t>⑦新規で</a:t>
            </a:r>
            <a:r>
              <a:rPr lang="en-US" altLang="ja-JP" dirty="0"/>
              <a:t>PowerPoint</a:t>
            </a:r>
            <a:r>
              <a:rPr lang="ja-JP" altLang="en-US" dirty="0"/>
              <a:t>を起動</a:t>
            </a:r>
            <a:endParaRPr lang="en-US" altLang="ja-JP" dirty="0"/>
          </a:p>
          <a:p>
            <a:pPr marL="0" indent="0">
              <a:buNone/>
            </a:pPr>
            <a:endParaRPr kumimoji="1" lang="ja-JP" altLang="en-US" sz="1800" dirty="0"/>
          </a:p>
        </p:txBody>
      </p:sp>
      <p:sp>
        <p:nvSpPr>
          <p:cNvPr id="3" name="Title">
            <a:extLst>
              <a:ext uri="{FF2B5EF4-FFF2-40B4-BE49-F238E27FC236}">
                <a16:creationId xmlns:a16="http://schemas.microsoft.com/office/drawing/2014/main" id="{7DD7D314-6C4E-40C0-83D9-5EF6C1D48B82}"/>
              </a:ext>
            </a:extLst>
          </p:cNvPr>
          <p:cNvSpPr>
            <a:spLocks noGrp="1"/>
          </p:cNvSpPr>
          <p:nvPr>
            <p:ph type="title"/>
          </p:nvPr>
        </p:nvSpPr>
        <p:spPr/>
        <p:txBody>
          <a:bodyPr/>
          <a:lstStyle/>
          <a:p>
            <a:r>
              <a:rPr lang="ja-JP" altLang="en-US" dirty="0"/>
              <a:t>テンプレート設定（</a:t>
            </a:r>
            <a:r>
              <a:rPr lang="en-US" altLang="ja-JP" dirty="0"/>
              <a:t>2/3</a:t>
            </a:r>
            <a:r>
              <a:rPr lang="ja-JP" altLang="en-US" dirty="0"/>
              <a:t>）</a:t>
            </a:r>
            <a:endParaRPr kumimoji="1" lang="ja-JP" altLang="en-US" dirty="0"/>
          </a:p>
        </p:txBody>
      </p:sp>
    </p:spTree>
    <p:extLst>
      <p:ext uri="{BB962C8B-B14F-4D97-AF65-F5344CB8AC3E}">
        <p14:creationId xmlns:p14="http://schemas.microsoft.com/office/powerpoint/2010/main" val="35790566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Image">
            <a:extLst>
              <a:ext uri="{FF2B5EF4-FFF2-40B4-BE49-F238E27FC236}">
                <a16:creationId xmlns:a16="http://schemas.microsoft.com/office/drawing/2014/main" id="{B4B3EDD6-D5D7-402F-B6D0-884A65B25242}"/>
              </a:ext>
            </a:extLst>
          </p:cNvPr>
          <p:cNvGrpSpPr/>
          <p:nvPr/>
        </p:nvGrpSpPr>
        <p:grpSpPr>
          <a:xfrm>
            <a:off x="2058179" y="4311566"/>
            <a:ext cx="3251358" cy="1477263"/>
            <a:chOff x="2058179" y="4311566"/>
            <a:chExt cx="3251358" cy="1477263"/>
          </a:xfrm>
        </p:grpSpPr>
        <p:pic>
          <p:nvPicPr>
            <p:cNvPr id="6" name="Image">
              <a:extLst>
                <a:ext uri="{FF2B5EF4-FFF2-40B4-BE49-F238E27FC236}">
                  <a16:creationId xmlns:a16="http://schemas.microsoft.com/office/drawing/2014/main" id="{747C11D1-F8EE-437C-B4AE-D94675B4FB41}"/>
                </a:ext>
              </a:extLst>
            </p:cNvPr>
            <p:cNvPicPr>
              <a:picLocks noChangeAspect="1"/>
            </p:cNvPicPr>
            <p:nvPr/>
          </p:nvPicPr>
          <p:blipFill>
            <a:blip r:embed="rId2"/>
            <a:stretch>
              <a:fillRect/>
            </a:stretch>
          </p:blipFill>
          <p:spPr>
            <a:xfrm>
              <a:off x="2058179" y="4311566"/>
              <a:ext cx="3251358" cy="1477263"/>
            </a:xfrm>
            <a:prstGeom prst="rect">
              <a:avLst/>
            </a:prstGeom>
            <a:ln>
              <a:solidFill>
                <a:schemeClr val="accent2"/>
              </a:solidFill>
            </a:ln>
          </p:spPr>
        </p:pic>
        <p:sp>
          <p:nvSpPr>
            <p:cNvPr id="16" name="Square">
              <a:extLst>
                <a:ext uri="{FF2B5EF4-FFF2-40B4-BE49-F238E27FC236}">
                  <a16:creationId xmlns:a16="http://schemas.microsoft.com/office/drawing/2014/main" id="{3F794273-444B-4F0C-9E0C-59FBD82312A1}"/>
                </a:ext>
              </a:extLst>
            </p:cNvPr>
            <p:cNvSpPr/>
            <p:nvPr/>
          </p:nvSpPr>
          <p:spPr>
            <a:xfrm>
              <a:off x="3691478" y="4628177"/>
              <a:ext cx="1564091" cy="1086823"/>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7" name="Image">
            <a:extLst>
              <a:ext uri="{FF2B5EF4-FFF2-40B4-BE49-F238E27FC236}">
                <a16:creationId xmlns:a16="http://schemas.microsoft.com/office/drawing/2014/main" id="{5FDF6B51-8508-45E4-BFA3-364EEB859C77}"/>
              </a:ext>
            </a:extLst>
          </p:cNvPr>
          <p:cNvGrpSpPr/>
          <p:nvPr/>
        </p:nvGrpSpPr>
        <p:grpSpPr>
          <a:xfrm>
            <a:off x="6915474" y="1919665"/>
            <a:ext cx="3494765" cy="1387011"/>
            <a:chOff x="6915474" y="1919665"/>
            <a:chExt cx="3494765" cy="1387011"/>
          </a:xfrm>
        </p:grpSpPr>
        <p:pic>
          <p:nvPicPr>
            <p:cNvPr id="18" name="Image">
              <a:extLst>
                <a:ext uri="{FF2B5EF4-FFF2-40B4-BE49-F238E27FC236}">
                  <a16:creationId xmlns:a16="http://schemas.microsoft.com/office/drawing/2014/main" id="{0EB39C49-0D38-404F-9E35-153C3CB59F22}"/>
                </a:ext>
              </a:extLst>
            </p:cNvPr>
            <p:cNvPicPr>
              <a:picLocks noChangeAspect="1"/>
            </p:cNvPicPr>
            <p:nvPr/>
          </p:nvPicPr>
          <p:blipFill>
            <a:blip r:embed="rId3"/>
            <a:stretch>
              <a:fillRect/>
            </a:stretch>
          </p:blipFill>
          <p:spPr>
            <a:xfrm>
              <a:off x="6915474" y="1919665"/>
              <a:ext cx="3494765" cy="1387011"/>
            </a:xfrm>
            <a:prstGeom prst="rect">
              <a:avLst/>
            </a:prstGeom>
            <a:ln>
              <a:solidFill>
                <a:schemeClr val="accent2"/>
              </a:solidFill>
            </a:ln>
          </p:spPr>
        </p:pic>
        <p:sp>
          <p:nvSpPr>
            <p:cNvPr id="19" name="Square">
              <a:extLst>
                <a:ext uri="{FF2B5EF4-FFF2-40B4-BE49-F238E27FC236}">
                  <a16:creationId xmlns:a16="http://schemas.microsoft.com/office/drawing/2014/main" id="{9F901D6B-0486-4B5F-9124-68122C228A8D}"/>
                </a:ext>
              </a:extLst>
            </p:cNvPr>
            <p:cNvSpPr/>
            <p:nvPr/>
          </p:nvSpPr>
          <p:spPr>
            <a:xfrm>
              <a:off x="9752677" y="2644809"/>
              <a:ext cx="538109" cy="12515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游ゴシック"/>
                <a:cs typeface="+mn-cs"/>
              </a:endParaRPr>
            </a:p>
          </p:txBody>
        </p:sp>
      </p:grpSp>
      <p:sp>
        <p:nvSpPr>
          <p:cNvPr id="15" name="Triangle">
            <a:extLst>
              <a:ext uri="{FF2B5EF4-FFF2-40B4-BE49-F238E27FC236}">
                <a16:creationId xmlns:a16="http://schemas.microsoft.com/office/drawing/2014/main" id="{A1C2B0CF-BE75-46EC-B733-2DE3EB4589CE}"/>
              </a:ext>
            </a:extLst>
          </p:cNvPr>
          <p:cNvSpPr/>
          <p:nvPr/>
        </p:nvSpPr>
        <p:spPr>
          <a:xfrm rot="5400000">
            <a:off x="5841320" y="2605962"/>
            <a:ext cx="562210" cy="215552"/>
          </a:xfrm>
          <a:prstGeom prst="triangle">
            <a:avLst/>
          </a:prstGeom>
          <a:solidFill>
            <a:schemeClr val="bg2"/>
          </a:solidFill>
          <a:ln w="12700" cap="flat" cmpd="sng" algn="ctr">
            <a:noFill/>
            <a:prstDash val="solid"/>
            <a:miter lim="800000"/>
          </a:ln>
          <a:effectLst/>
        </p:spPr>
        <p:txBody>
          <a:bodyPr rtlCol="0" anchor="ctr"/>
          <a:lstStyle/>
          <a:p>
            <a:pPr algn="ctr" defTabSz="457200"/>
            <a:endParaRPr kumimoji="0" lang="ja-JP" altLang="en-US" kern="0" dirty="0">
              <a:solidFill>
                <a:prstClr val="white"/>
              </a:solidFill>
              <a:latin typeface="Calibri Regular"/>
              <a:ea typeface="游ゴシック Medium"/>
            </a:endParaRPr>
          </a:p>
        </p:txBody>
      </p:sp>
      <p:grpSp>
        <p:nvGrpSpPr>
          <p:cNvPr id="12" name="Image">
            <a:extLst>
              <a:ext uri="{FF2B5EF4-FFF2-40B4-BE49-F238E27FC236}">
                <a16:creationId xmlns:a16="http://schemas.microsoft.com/office/drawing/2014/main" id="{13EA26D2-090A-4AC1-8EFD-C568593AAF8A}"/>
              </a:ext>
            </a:extLst>
          </p:cNvPr>
          <p:cNvGrpSpPr/>
          <p:nvPr/>
        </p:nvGrpSpPr>
        <p:grpSpPr>
          <a:xfrm>
            <a:off x="2058179" y="1919665"/>
            <a:ext cx="3271197" cy="1387489"/>
            <a:chOff x="1023182" y="1955328"/>
            <a:chExt cx="4002752" cy="1697781"/>
          </a:xfrm>
        </p:grpSpPr>
        <p:pic>
          <p:nvPicPr>
            <p:cNvPr id="13" name="Image">
              <a:extLst>
                <a:ext uri="{FF2B5EF4-FFF2-40B4-BE49-F238E27FC236}">
                  <a16:creationId xmlns:a16="http://schemas.microsoft.com/office/drawing/2014/main" id="{E8013A89-5E11-4F33-BB38-81FF3F0C7763}"/>
                </a:ext>
              </a:extLst>
            </p:cNvPr>
            <p:cNvPicPr>
              <a:picLocks noChangeAspect="1"/>
            </p:cNvPicPr>
            <p:nvPr/>
          </p:nvPicPr>
          <p:blipFill rotWithShape="1">
            <a:blip r:embed="rId4"/>
            <a:srcRect l="17139" t="17585" r="118" b="43805"/>
            <a:stretch/>
          </p:blipFill>
          <p:spPr>
            <a:xfrm>
              <a:off x="1023182" y="1955328"/>
              <a:ext cx="4002752" cy="1697781"/>
            </a:xfrm>
            <a:prstGeom prst="rect">
              <a:avLst/>
            </a:prstGeom>
            <a:ln>
              <a:solidFill>
                <a:schemeClr val="accent2"/>
              </a:solidFill>
            </a:ln>
          </p:spPr>
        </p:pic>
        <p:sp>
          <p:nvSpPr>
            <p:cNvPr id="14" name="Square">
              <a:extLst>
                <a:ext uri="{FF2B5EF4-FFF2-40B4-BE49-F238E27FC236}">
                  <a16:creationId xmlns:a16="http://schemas.microsoft.com/office/drawing/2014/main" id="{CA734732-FC2B-418F-A480-33D31694C842}"/>
                </a:ext>
              </a:extLst>
            </p:cNvPr>
            <p:cNvSpPr/>
            <p:nvPr/>
          </p:nvSpPr>
          <p:spPr>
            <a:xfrm>
              <a:off x="1861706" y="2422392"/>
              <a:ext cx="302998" cy="160622"/>
            </a:xfrm>
            <a:prstGeom prst="rect">
              <a:avLst/>
            </a:prstGeom>
            <a:noFill/>
            <a:ln w="28575"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prstClr val="white"/>
                </a:solidFill>
                <a:effectLst/>
                <a:highlight>
                  <a:srgbClr val="FFFF00"/>
                </a:highlight>
                <a:uLnTx/>
                <a:uFillTx/>
                <a:latin typeface="Arial"/>
                <a:ea typeface="游ゴシック Medium" panose="020B0500000000000000" pitchFamily="50" charset="-128"/>
                <a:cs typeface="+mn-cs"/>
              </a:endParaRPr>
            </a:p>
          </p:txBody>
        </p:sp>
      </p:grpSp>
      <p:sp>
        <p:nvSpPr>
          <p:cNvPr id="4" name="Text">
            <a:extLst>
              <a:ext uri="{FF2B5EF4-FFF2-40B4-BE49-F238E27FC236}">
                <a16:creationId xmlns:a16="http://schemas.microsoft.com/office/drawing/2014/main" id="{519C65C8-C24C-4414-92F1-205A7F579893}"/>
              </a:ext>
            </a:extLst>
          </p:cNvPr>
          <p:cNvSpPr>
            <a:spLocks noGrp="1"/>
          </p:cNvSpPr>
          <p:nvPr>
            <p:ph type="body" sz="quarter" idx="29"/>
          </p:nvPr>
        </p:nvSpPr>
        <p:spPr>
          <a:xfrm>
            <a:off x="839788" y="1296132"/>
            <a:ext cx="11017250" cy="3316805"/>
          </a:xfrm>
        </p:spPr>
        <p:txBody>
          <a:bodyPr/>
          <a:lstStyle/>
          <a:p>
            <a:pPr marL="0" indent="0">
              <a:lnSpc>
                <a:spcPct val="100000"/>
              </a:lnSpc>
              <a:buNone/>
            </a:pPr>
            <a:r>
              <a:rPr lang="en-US" altLang="ja-JP" sz="1600" dirty="0"/>
              <a:t>	</a:t>
            </a:r>
            <a:r>
              <a:rPr lang="ja-JP" altLang="en-US" sz="1600" dirty="0"/>
              <a:t>⑧起動画面「個人用」</a:t>
            </a:r>
            <a:r>
              <a:rPr lang="en-US" altLang="ja-JP" sz="1600" dirty="0"/>
              <a:t>&gt;</a:t>
            </a:r>
            <a:r>
              <a:rPr lang="ja-JP" altLang="en-US" sz="1600" dirty="0"/>
              <a:t> ⑥で保存したテンプレートを右クリック＞「一覧に固定」をクリック</a:t>
            </a:r>
            <a:endParaRPr lang="en-US" altLang="ja-JP" sz="1600" dirty="0"/>
          </a:p>
          <a:p>
            <a:pPr>
              <a:lnSpc>
                <a:spcPct val="300000"/>
              </a:lnSpc>
            </a:pPr>
            <a:endParaRPr lang="en-US" altLang="ja-JP" sz="1600" dirty="0"/>
          </a:p>
          <a:p>
            <a:pPr marL="0" indent="0">
              <a:lnSpc>
                <a:spcPct val="300000"/>
              </a:lnSpc>
              <a:buNone/>
            </a:pPr>
            <a:endParaRPr lang="en-US" altLang="ja-JP" sz="1600" dirty="0"/>
          </a:p>
          <a:p>
            <a:pPr marL="0" indent="0">
              <a:lnSpc>
                <a:spcPct val="300000"/>
              </a:lnSpc>
              <a:buNone/>
            </a:pPr>
            <a:r>
              <a:rPr lang="en-US" altLang="ja-JP" sz="1600" dirty="0"/>
              <a:t>	</a:t>
            </a:r>
            <a:r>
              <a:rPr lang="ja-JP" altLang="en-US" sz="1600" dirty="0"/>
              <a:t>⑨「お勧めのテンプレート」に固定されるため、起動後すぐに使用可能になります</a:t>
            </a:r>
            <a:endParaRPr lang="en-US" altLang="ja-JP" sz="1600" dirty="0"/>
          </a:p>
          <a:p>
            <a:pPr marL="0" indent="0">
              <a:buNone/>
            </a:pPr>
            <a:endParaRPr kumimoji="1" lang="ja-JP" altLang="en-US" sz="1800" dirty="0"/>
          </a:p>
        </p:txBody>
      </p:sp>
      <p:sp>
        <p:nvSpPr>
          <p:cNvPr id="3" name="Title">
            <a:extLst>
              <a:ext uri="{FF2B5EF4-FFF2-40B4-BE49-F238E27FC236}">
                <a16:creationId xmlns:a16="http://schemas.microsoft.com/office/drawing/2014/main" id="{7DD7D314-6C4E-40C0-83D9-5EF6C1D48B82}"/>
              </a:ext>
            </a:extLst>
          </p:cNvPr>
          <p:cNvSpPr>
            <a:spLocks noGrp="1"/>
          </p:cNvSpPr>
          <p:nvPr>
            <p:ph type="title"/>
          </p:nvPr>
        </p:nvSpPr>
        <p:spPr/>
        <p:txBody>
          <a:bodyPr/>
          <a:lstStyle/>
          <a:p>
            <a:r>
              <a:rPr lang="ja-JP" altLang="en-US" dirty="0"/>
              <a:t>テンプレート設定（</a:t>
            </a:r>
            <a:r>
              <a:rPr lang="en-US" altLang="ja-JP" dirty="0"/>
              <a:t>3/3</a:t>
            </a:r>
            <a:r>
              <a:rPr lang="ja-JP" altLang="en-US" dirty="0"/>
              <a:t>）</a:t>
            </a:r>
            <a:endParaRPr kumimoji="1" lang="ja-JP" altLang="en-US" dirty="0"/>
          </a:p>
        </p:txBody>
      </p:sp>
    </p:spTree>
    <p:extLst>
      <p:ext uri="{BB962C8B-B14F-4D97-AF65-F5344CB8AC3E}">
        <p14:creationId xmlns:p14="http://schemas.microsoft.com/office/powerpoint/2010/main" val="23090791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Comment">
            <a:extLst>
              <a:ext uri="{FF2B5EF4-FFF2-40B4-BE49-F238E27FC236}">
                <a16:creationId xmlns:a16="http://schemas.microsoft.com/office/drawing/2014/main" id="{085750F2-F0B7-4536-8B99-C0EBDBBFB708}"/>
              </a:ext>
            </a:extLst>
          </p:cNvPr>
          <p:cNvGrpSpPr/>
          <p:nvPr/>
        </p:nvGrpSpPr>
        <p:grpSpPr>
          <a:xfrm>
            <a:off x="-2356849" y="122470"/>
            <a:ext cx="2175890" cy="976080"/>
            <a:chOff x="9990959" y="5276130"/>
            <a:chExt cx="1866078" cy="837102"/>
          </a:xfrm>
        </p:grpSpPr>
        <p:sp>
          <p:nvSpPr>
            <p:cNvPr id="19" name="Comment bubble">
              <a:extLst>
                <a:ext uri="{FF2B5EF4-FFF2-40B4-BE49-F238E27FC236}">
                  <a16:creationId xmlns:a16="http://schemas.microsoft.com/office/drawing/2014/main" id="{24361F06-EA6B-4749-A9CC-DE2287C8B079}"/>
                </a:ext>
              </a:extLst>
            </p:cNvPr>
            <p:cNvSpPr/>
            <p:nvPr/>
          </p:nvSpPr>
          <p:spPr>
            <a:xfrm flipH="1">
              <a:off x="10026441" y="5276130"/>
              <a:ext cx="1830596" cy="837102"/>
            </a:xfrm>
            <a:custGeom>
              <a:avLst/>
              <a:gdLst>
                <a:gd name="connsiteX0" fmla="*/ 1773146 w 1830596"/>
                <a:gd name="connsiteY0" fmla="*/ 0 h 837102"/>
                <a:gd name="connsiteX1" fmla="*/ 297691 w 1830596"/>
                <a:gd name="connsiteY1" fmla="*/ 0 h 837102"/>
                <a:gd name="connsiteX2" fmla="*/ 240241 w 1830596"/>
                <a:gd name="connsiteY2" fmla="*/ 57450 h 837102"/>
                <a:gd name="connsiteX3" fmla="*/ 240241 w 1830596"/>
                <a:gd name="connsiteY3" fmla="*/ 442126 h 837102"/>
                <a:gd name="connsiteX4" fmla="*/ 0 w 1830596"/>
                <a:gd name="connsiteY4" fmla="*/ 638173 h 837102"/>
                <a:gd name="connsiteX5" fmla="*/ 240241 w 1830596"/>
                <a:gd name="connsiteY5" fmla="*/ 638173 h 837102"/>
                <a:gd name="connsiteX6" fmla="*/ 240241 w 1830596"/>
                <a:gd name="connsiteY6" fmla="*/ 779652 h 837102"/>
                <a:gd name="connsiteX7" fmla="*/ 297691 w 1830596"/>
                <a:gd name="connsiteY7" fmla="*/ 837102 h 837102"/>
                <a:gd name="connsiteX8" fmla="*/ 1773146 w 1830596"/>
                <a:gd name="connsiteY8" fmla="*/ 837102 h 837102"/>
                <a:gd name="connsiteX9" fmla="*/ 1830596 w 1830596"/>
                <a:gd name="connsiteY9" fmla="*/ 779652 h 837102"/>
                <a:gd name="connsiteX10" fmla="*/ 1830596 w 1830596"/>
                <a:gd name="connsiteY10" fmla="*/ 57450 h 837102"/>
                <a:gd name="connsiteX11" fmla="*/ 1773146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1773146" y="0"/>
                  </a:moveTo>
                  <a:lnTo>
                    <a:pt x="297691" y="0"/>
                  </a:lnTo>
                  <a:cubicBezTo>
                    <a:pt x="265962" y="0"/>
                    <a:pt x="240241" y="25721"/>
                    <a:pt x="240241" y="57450"/>
                  </a:cubicBezTo>
                  <a:lnTo>
                    <a:pt x="240241" y="442126"/>
                  </a:lnTo>
                  <a:lnTo>
                    <a:pt x="0" y="638173"/>
                  </a:lnTo>
                  <a:lnTo>
                    <a:pt x="240241" y="638173"/>
                  </a:lnTo>
                  <a:lnTo>
                    <a:pt x="240241" y="779652"/>
                  </a:lnTo>
                  <a:cubicBezTo>
                    <a:pt x="240241" y="811381"/>
                    <a:pt x="265962" y="837102"/>
                    <a:pt x="297691" y="837102"/>
                  </a:cubicBezTo>
                  <a:lnTo>
                    <a:pt x="1773146" y="837102"/>
                  </a:lnTo>
                  <a:cubicBezTo>
                    <a:pt x="1804875" y="837102"/>
                    <a:pt x="1830596" y="811381"/>
                    <a:pt x="1830596" y="779652"/>
                  </a:cubicBezTo>
                  <a:lnTo>
                    <a:pt x="1830596" y="57450"/>
                  </a:lnTo>
                  <a:cubicBezTo>
                    <a:pt x="1830596" y="25721"/>
                    <a:pt x="1804875" y="0"/>
                    <a:pt x="1773146" y="0"/>
                  </a:cubicBezTo>
                  <a:close/>
                </a:path>
              </a:pathLst>
            </a:custGeom>
            <a:solidFill>
              <a:srgbClr val="63BFB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a:ea typeface="游ゴシック"/>
                <a:cs typeface="+mn-cs"/>
              </a:endParaRPr>
            </a:p>
          </p:txBody>
        </p:sp>
        <p:sp>
          <p:nvSpPr>
            <p:cNvPr id="20" name="Text">
              <a:extLst>
                <a:ext uri="{FF2B5EF4-FFF2-40B4-BE49-F238E27FC236}">
                  <a16:creationId xmlns:a16="http://schemas.microsoft.com/office/drawing/2014/main" id="{2884456A-28A8-48CA-A528-A02E92815736}"/>
                </a:ext>
              </a:extLst>
            </p:cNvPr>
            <p:cNvSpPr txBox="1"/>
            <p:nvPr/>
          </p:nvSpPr>
          <p:spPr>
            <a:xfrm>
              <a:off x="9990959" y="5496715"/>
              <a:ext cx="1689081" cy="395931"/>
            </a:xfrm>
            <a:prstGeom prst="rect">
              <a:avLst/>
            </a:prstGeom>
            <a:noFill/>
          </p:spPr>
          <p:txBody>
            <a:bodyPr wrap="square" rtlCol="0" anchor="ctr">
              <a:spAutoFit/>
            </a:bodyPr>
            <a:lstStyle/>
            <a:p>
              <a:pPr algn="ctr"/>
              <a:r>
                <a:rPr lang="en-US" altLang="ja-JP" sz="1200" b="1" dirty="0">
                  <a:solidFill>
                    <a:schemeClr val="bg1"/>
                  </a:solidFill>
                </a:rPr>
                <a:t>jpeg</a:t>
              </a:r>
              <a:r>
                <a:rPr lang="ja-JP" altLang="en-US" sz="1200" b="1" dirty="0">
                  <a:solidFill>
                    <a:schemeClr val="bg1"/>
                  </a:solidFill>
                </a:rPr>
                <a:t>の画像です</a:t>
              </a:r>
              <a:endParaRPr lang="en-US" altLang="ja-JP" sz="1200" b="1" dirty="0">
                <a:solidFill>
                  <a:schemeClr val="bg1"/>
                </a:solidFill>
              </a:endParaRPr>
            </a:p>
            <a:p>
              <a:pPr algn="ctr"/>
              <a:r>
                <a:rPr lang="ja-JP" altLang="en-US" sz="1200" b="1" dirty="0">
                  <a:solidFill>
                    <a:schemeClr val="bg1"/>
                  </a:solidFill>
                </a:rPr>
                <a:t>保存してお使いください</a:t>
              </a:r>
              <a:endParaRPr lang="en-US" altLang="ja-JP" sz="1200" b="1" dirty="0">
                <a:solidFill>
                  <a:schemeClr val="bg1"/>
                </a:solidFill>
              </a:endParaRPr>
            </a:p>
          </p:txBody>
        </p:sp>
      </p:grpSp>
      <p:pic>
        <p:nvPicPr>
          <p:cNvPr id="5"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Tree>
    <p:extLst>
      <p:ext uri="{BB962C8B-B14F-4D97-AF65-F5344CB8AC3E}">
        <p14:creationId xmlns:p14="http://schemas.microsoft.com/office/powerpoint/2010/main" val="20676377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Comment">
            <a:extLst>
              <a:ext uri="{FF2B5EF4-FFF2-40B4-BE49-F238E27FC236}">
                <a16:creationId xmlns:a16="http://schemas.microsoft.com/office/drawing/2014/main" id="{F89ECBF4-261E-4E99-B7FE-19B352800F11}"/>
              </a:ext>
            </a:extLst>
          </p:cNvPr>
          <p:cNvGrpSpPr/>
          <p:nvPr/>
        </p:nvGrpSpPr>
        <p:grpSpPr>
          <a:xfrm>
            <a:off x="-2356849" y="122470"/>
            <a:ext cx="2175890" cy="976080"/>
            <a:chOff x="9990959" y="5276130"/>
            <a:chExt cx="1866078" cy="837102"/>
          </a:xfrm>
        </p:grpSpPr>
        <p:sp>
          <p:nvSpPr>
            <p:cNvPr id="7" name="Comment bubble">
              <a:extLst>
                <a:ext uri="{FF2B5EF4-FFF2-40B4-BE49-F238E27FC236}">
                  <a16:creationId xmlns:a16="http://schemas.microsoft.com/office/drawing/2014/main" id="{5DECACBA-4588-4D92-9680-0E904337E453}"/>
                </a:ext>
              </a:extLst>
            </p:cNvPr>
            <p:cNvSpPr/>
            <p:nvPr/>
          </p:nvSpPr>
          <p:spPr>
            <a:xfrm flipH="1">
              <a:off x="10026441" y="5276130"/>
              <a:ext cx="1830596" cy="837102"/>
            </a:xfrm>
            <a:custGeom>
              <a:avLst/>
              <a:gdLst>
                <a:gd name="connsiteX0" fmla="*/ 1773146 w 1830596"/>
                <a:gd name="connsiteY0" fmla="*/ 0 h 837102"/>
                <a:gd name="connsiteX1" fmla="*/ 297691 w 1830596"/>
                <a:gd name="connsiteY1" fmla="*/ 0 h 837102"/>
                <a:gd name="connsiteX2" fmla="*/ 240241 w 1830596"/>
                <a:gd name="connsiteY2" fmla="*/ 57450 h 837102"/>
                <a:gd name="connsiteX3" fmla="*/ 240241 w 1830596"/>
                <a:gd name="connsiteY3" fmla="*/ 442126 h 837102"/>
                <a:gd name="connsiteX4" fmla="*/ 0 w 1830596"/>
                <a:gd name="connsiteY4" fmla="*/ 638173 h 837102"/>
                <a:gd name="connsiteX5" fmla="*/ 240241 w 1830596"/>
                <a:gd name="connsiteY5" fmla="*/ 638173 h 837102"/>
                <a:gd name="connsiteX6" fmla="*/ 240241 w 1830596"/>
                <a:gd name="connsiteY6" fmla="*/ 779652 h 837102"/>
                <a:gd name="connsiteX7" fmla="*/ 297691 w 1830596"/>
                <a:gd name="connsiteY7" fmla="*/ 837102 h 837102"/>
                <a:gd name="connsiteX8" fmla="*/ 1773146 w 1830596"/>
                <a:gd name="connsiteY8" fmla="*/ 837102 h 837102"/>
                <a:gd name="connsiteX9" fmla="*/ 1830596 w 1830596"/>
                <a:gd name="connsiteY9" fmla="*/ 779652 h 837102"/>
                <a:gd name="connsiteX10" fmla="*/ 1830596 w 1830596"/>
                <a:gd name="connsiteY10" fmla="*/ 57450 h 837102"/>
                <a:gd name="connsiteX11" fmla="*/ 1773146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1773146" y="0"/>
                  </a:moveTo>
                  <a:lnTo>
                    <a:pt x="297691" y="0"/>
                  </a:lnTo>
                  <a:cubicBezTo>
                    <a:pt x="265962" y="0"/>
                    <a:pt x="240241" y="25721"/>
                    <a:pt x="240241" y="57450"/>
                  </a:cubicBezTo>
                  <a:lnTo>
                    <a:pt x="240241" y="442126"/>
                  </a:lnTo>
                  <a:lnTo>
                    <a:pt x="0" y="638173"/>
                  </a:lnTo>
                  <a:lnTo>
                    <a:pt x="240241" y="638173"/>
                  </a:lnTo>
                  <a:lnTo>
                    <a:pt x="240241" y="779652"/>
                  </a:lnTo>
                  <a:cubicBezTo>
                    <a:pt x="240241" y="811381"/>
                    <a:pt x="265962" y="837102"/>
                    <a:pt x="297691" y="837102"/>
                  </a:cubicBezTo>
                  <a:lnTo>
                    <a:pt x="1773146" y="837102"/>
                  </a:lnTo>
                  <a:cubicBezTo>
                    <a:pt x="1804875" y="837102"/>
                    <a:pt x="1830596" y="811381"/>
                    <a:pt x="1830596" y="779652"/>
                  </a:cubicBezTo>
                  <a:lnTo>
                    <a:pt x="1830596" y="57450"/>
                  </a:lnTo>
                  <a:cubicBezTo>
                    <a:pt x="1830596" y="25721"/>
                    <a:pt x="1804875" y="0"/>
                    <a:pt x="1773146" y="0"/>
                  </a:cubicBezTo>
                  <a:close/>
                </a:path>
              </a:pathLst>
            </a:custGeom>
            <a:solidFill>
              <a:srgbClr val="63BFB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a:ea typeface="游ゴシック"/>
                <a:cs typeface="+mn-cs"/>
              </a:endParaRPr>
            </a:p>
          </p:txBody>
        </p:sp>
        <p:sp>
          <p:nvSpPr>
            <p:cNvPr id="8" name="Text">
              <a:extLst>
                <a:ext uri="{FF2B5EF4-FFF2-40B4-BE49-F238E27FC236}">
                  <a16:creationId xmlns:a16="http://schemas.microsoft.com/office/drawing/2014/main" id="{03061E70-F622-4629-A3F3-046043ACCABC}"/>
                </a:ext>
              </a:extLst>
            </p:cNvPr>
            <p:cNvSpPr txBox="1"/>
            <p:nvPr/>
          </p:nvSpPr>
          <p:spPr>
            <a:xfrm>
              <a:off x="9990959" y="5496715"/>
              <a:ext cx="1689081" cy="395931"/>
            </a:xfrm>
            <a:prstGeom prst="rect">
              <a:avLst/>
            </a:prstGeom>
            <a:noFill/>
          </p:spPr>
          <p:txBody>
            <a:bodyPr wrap="square" rtlCol="0" anchor="ctr">
              <a:spAutoFit/>
            </a:bodyPr>
            <a:lstStyle/>
            <a:p>
              <a:pPr algn="ctr"/>
              <a:r>
                <a:rPr lang="en-US" altLang="ja-JP" sz="1200" b="1" dirty="0">
                  <a:solidFill>
                    <a:schemeClr val="bg1"/>
                  </a:solidFill>
                </a:rPr>
                <a:t>jpeg</a:t>
              </a:r>
              <a:r>
                <a:rPr lang="ja-JP" altLang="en-US" sz="1200" b="1" dirty="0">
                  <a:solidFill>
                    <a:schemeClr val="bg1"/>
                  </a:solidFill>
                </a:rPr>
                <a:t>の画像です</a:t>
              </a:r>
              <a:endParaRPr lang="en-US" altLang="ja-JP" sz="1200" b="1" dirty="0">
                <a:solidFill>
                  <a:schemeClr val="bg1"/>
                </a:solidFill>
              </a:endParaRPr>
            </a:p>
            <a:p>
              <a:pPr algn="ctr"/>
              <a:r>
                <a:rPr lang="ja-JP" altLang="en-US" sz="1200" b="1" dirty="0">
                  <a:solidFill>
                    <a:schemeClr val="bg1"/>
                  </a:solidFill>
                </a:rPr>
                <a:t>保存してお使いください</a:t>
              </a:r>
              <a:endParaRPr lang="en-US" altLang="ja-JP" sz="1200" b="1" dirty="0">
                <a:solidFill>
                  <a:schemeClr val="bg1"/>
                </a:solidFill>
              </a:endParaRPr>
            </a:p>
          </p:txBody>
        </p:sp>
      </p:grpSp>
      <p:pic>
        <p:nvPicPr>
          <p:cNvPr id="5"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Tree>
    <p:extLst>
      <p:ext uri="{BB962C8B-B14F-4D97-AF65-F5344CB8AC3E}">
        <p14:creationId xmlns:p14="http://schemas.microsoft.com/office/powerpoint/2010/main" val="42634515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Comment">
            <a:extLst>
              <a:ext uri="{FF2B5EF4-FFF2-40B4-BE49-F238E27FC236}">
                <a16:creationId xmlns:a16="http://schemas.microsoft.com/office/drawing/2014/main" id="{44899FB9-C526-4CFB-B6EA-08497261E0DD}"/>
              </a:ext>
            </a:extLst>
          </p:cNvPr>
          <p:cNvGrpSpPr/>
          <p:nvPr/>
        </p:nvGrpSpPr>
        <p:grpSpPr>
          <a:xfrm>
            <a:off x="-2356849" y="122470"/>
            <a:ext cx="2175890" cy="976080"/>
            <a:chOff x="9990959" y="5276130"/>
            <a:chExt cx="1866078" cy="837102"/>
          </a:xfrm>
        </p:grpSpPr>
        <p:sp>
          <p:nvSpPr>
            <p:cNvPr id="7" name="Comment bubble">
              <a:extLst>
                <a:ext uri="{FF2B5EF4-FFF2-40B4-BE49-F238E27FC236}">
                  <a16:creationId xmlns:a16="http://schemas.microsoft.com/office/drawing/2014/main" id="{54345578-77BA-4B39-99FD-E70BBFC6E369}"/>
                </a:ext>
              </a:extLst>
            </p:cNvPr>
            <p:cNvSpPr/>
            <p:nvPr/>
          </p:nvSpPr>
          <p:spPr>
            <a:xfrm flipH="1">
              <a:off x="10026441" y="5276130"/>
              <a:ext cx="1830596" cy="837102"/>
            </a:xfrm>
            <a:custGeom>
              <a:avLst/>
              <a:gdLst>
                <a:gd name="connsiteX0" fmla="*/ 1773146 w 1830596"/>
                <a:gd name="connsiteY0" fmla="*/ 0 h 837102"/>
                <a:gd name="connsiteX1" fmla="*/ 297691 w 1830596"/>
                <a:gd name="connsiteY1" fmla="*/ 0 h 837102"/>
                <a:gd name="connsiteX2" fmla="*/ 240241 w 1830596"/>
                <a:gd name="connsiteY2" fmla="*/ 57450 h 837102"/>
                <a:gd name="connsiteX3" fmla="*/ 240241 w 1830596"/>
                <a:gd name="connsiteY3" fmla="*/ 442126 h 837102"/>
                <a:gd name="connsiteX4" fmla="*/ 0 w 1830596"/>
                <a:gd name="connsiteY4" fmla="*/ 638173 h 837102"/>
                <a:gd name="connsiteX5" fmla="*/ 240241 w 1830596"/>
                <a:gd name="connsiteY5" fmla="*/ 638173 h 837102"/>
                <a:gd name="connsiteX6" fmla="*/ 240241 w 1830596"/>
                <a:gd name="connsiteY6" fmla="*/ 779652 h 837102"/>
                <a:gd name="connsiteX7" fmla="*/ 297691 w 1830596"/>
                <a:gd name="connsiteY7" fmla="*/ 837102 h 837102"/>
                <a:gd name="connsiteX8" fmla="*/ 1773146 w 1830596"/>
                <a:gd name="connsiteY8" fmla="*/ 837102 h 837102"/>
                <a:gd name="connsiteX9" fmla="*/ 1830596 w 1830596"/>
                <a:gd name="connsiteY9" fmla="*/ 779652 h 837102"/>
                <a:gd name="connsiteX10" fmla="*/ 1830596 w 1830596"/>
                <a:gd name="connsiteY10" fmla="*/ 57450 h 837102"/>
                <a:gd name="connsiteX11" fmla="*/ 1773146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1773146" y="0"/>
                  </a:moveTo>
                  <a:lnTo>
                    <a:pt x="297691" y="0"/>
                  </a:lnTo>
                  <a:cubicBezTo>
                    <a:pt x="265962" y="0"/>
                    <a:pt x="240241" y="25721"/>
                    <a:pt x="240241" y="57450"/>
                  </a:cubicBezTo>
                  <a:lnTo>
                    <a:pt x="240241" y="442126"/>
                  </a:lnTo>
                  <a:lnTo>
                    <a:pt x="0" y="638173"/>
                  </a:lnTo>
                  <a:lnTo>
                    <a:pt x="240241" y="638173"/>
                  </a:lnTo>
                  <a:lnTo>
                    <a:pt x="240241" y="779652"/>
                  </a:lnTo>
                  <a:cubicBezTo>
                    <a:pt x="240241" y="811381"/>
                    <a:pt x="265962" y="837102"/>
                    <a:pt x="297691" y="837102"/>
                  </a:cubicBezTo>
                  <a:lnTo>
                    <a:pt x="1773146" y="837102"/>
                  </a:lnTo>
                  <a:cubicBezTo>
                    <a:pt x="1804875" y="837102"/>
                    <a:pt x="1830596" y="811381"/>
                    <a:pt x="1830596" y="779652"/>
                  </a:cubicBezTo>
                  <a:lnTo>
                    <a:pt x="1830596" y="57450"/>
                  </a:lnTo>
                  <a:cubicBezTo>
                    <a:pt x="1830596" y="25721"/>
                    <a:pt x="1804875" y="0"/>
                    <a:pt x="1773146" y="0"/>
                  </a:cubicBezTo>
                  <a:close/>
                </a:path>
              </a:pathLst>
            </a:custGeom>
            <a:solidFill>
              <a:srgbClr val="63BFB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a:ea typeface="游ゴシック"/>
                <a:cs typeface="+mn-cs"/>
              </a:endParaRPr>
            </a:p>
          </p:txBody>
        </p:sp>
        <p:sp>
          <p:nvSpPr>
            <p:cNvPr id="8" name="Text">
              <a:extLst>
                <a:ext uri="{FF2B5EF4-FFF2-40B4-BE49-F238E27FC236}">
                  <a16:creationId xmlns:a16="http://schemas.microsoft.com/office/drawing/2014/main" id="{896B8048-47D9-4566-9093-07EF49C404F4}"/>
                </a:ext>
              </a:extLst>
            </p:cNvPr>
            <p:cNvSpPr txBox="1"/>
            <p:nvPr/>
          </p:nvSpPr>
          <p:spPr>
            <a:xfrm>
              <a:off x="9990959" y="5496715"/>
              <a:ext cx="1689081" cy="395931"/>
            </a:xfrm>
            <a:prstGeom prst="rect">
              <a:avLst/>
            </a:prstGeom>
            <a:noFill/>
          </p:spPr>
          <p:txBody>
            <a:bodyPr wrap="square" rtlCol="0" anchor="ctr">
              <a:spAutoFit/>
            </a:bodyPr>
            <a:lstStyle/>
            <a:p>
              <a:pPr algn="ctr"/>
              <a:r>
                <a:rPr lang="en-US" altLang="ja-JP" sz="1200" b="1" dirty="0">
                  <a:solidFill>
                    <a:schemeClr val="bg1"/>
                  </a:solidFill>
                </a:rPr>
                <a:t>jpeg</a:t>
              </a:r>
              <a:r>
                <a:rPr lang="ja-JP" altLang="en-US" sz="1200" b="1" dirty="0">
                  <a:solidFill>
                    <a:schemeClr val="bg1"/>
                  </a:solidFill>
                </a:rPr>
                <a:t>の画像です</a:t>
              </a:r>
              <a:endParaRPr lang="en-US" altLang="ja-JP" sz="1200" b="1" dirty="0">
                <a:solidFill>
                  <a:schemeClr val="bg1"/>
                </a:solidFill>
              </a:endParaRPr>
            </a:p>
            <a:p>
              <a:pPr algn="ctr"/>
              <a:r>
                <a:rPr lang="ja-JP" altLang="en-US" sz="1200" b="1" dirty="0">
                  <a:solidFill>
                    <a:schemeClr val="bg1"/>
                  </a:solidFill>
                </a:rPr>
                <a:t>保存してお使いください</a:t>
              </a:r>
              <a:endParaRPr lang="en-US" altLang="ja-JP" sz="1200" b="1" dirty="0">
                <a:solidFill>
                  <a:schemeClr val="bg1"/>
                </a:solidFill>
              </a:endParaRPr>
            </a:p>
          </p:txBody>
        </p:sp>
      </p:grpSp>
      <p:pic>
        <p:nvPicPr>
          <p:cNvPr id="5"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Tree>
    <p:extLst>
      <p:ext uri="{BB962C8B-B14F-4D97-AF65-F5344CB8AC3E}">
        <p14:creationId xmlns:p14="http://schemas.microsoft.com/office/powerpoint/2010/main" val="35623849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Comment">
            <a:extLst>
              <a:ext uri="{FF2B5EF4-FFF2-40B4-BE49-F238E27FC236}">
                <a16:creationId xmlns:a16="http://schemas.microsoft.com/office/drawing/2014/main" id="{4C29AFF8-FFBC-41BA-817C-C337089F7C7E}"/>
              </a:ext>
            </a:extLst>
          </p:cNvPr>
          <p:cNvGrpSpPr/>
          <p:nvPr/>
        </p:nvGrpSpPr>
        <p:grpSpPr>
          <a:xfrm>
            <a:off x="-2356849" y="122470"/>
            <a:ext cx="2175890" cy="976080"/>
            <a:chOff x="9990959" y="5276130"/>
            <a:chExt cx="1866078" cy="837102"/>
          </a:xfrm>
        </p:grpSpPr>
        <p:sp>
          <p:nvSpPr>
            <p:cNvPr id="8" name="Comment bubble">
              <a:extLst>
                <a:ext uri="{FF2B5EF4-FFF2-40B4-BE49-F238E27FC236}">
                  <a16:creationId xmlns:a16="http://schemas.microsoft.com/office/drawing/2014/main" id="{AC3D91E6-C7AD-40C0-B366-5D21C8C6AF50}"/>
                </a:ext>
              </a:extLst>
            </p:cNvPr>
            <p:cNvSpPr/>
            <p:nvPr/>
          </p:nvSpPr>
          <p:spPr>
            <a:xfrm flipH="1">
              <a:off x="10026441" y="5276130"/>
              <a:ext cx="1830596" cy="837102"/>
            </a:xfrm>
            <a:custGeom>
              <a:avLst/>
              <a:gdLst>
                <a:gd name="connsiteX0" fmla="*/ 1773146 w 1830596"/>
                <a:gd name="connsiteY0" fmla="*/ 0 h 837102"/>
                <a:gd name="connsiteX1" fmla="*/ 297691 w 1830596"/>
                <a:gd name="connsiteY1" fmla="*/ 0 h 837102"/>
                <a:gd name="connsiteX2" fmla="*/ 240241 w 1830596"/>
                <a:gd name="connsiteY2" fmla="*/ 57450 h 837102"/>
                <a:gd name="connsiteX3" fmla="*/ 240241 w 1830596"/>
                <a:gd name="connsiteY3" fmla="*/ 442126 h 837102"/>
                <a:gd name="connsiteX4" fmla="*/ 0 w 1830596"/>
                <a:gd name="connsiteY4" fmla="*/ 638173 h 837102"/>
                <a:gd name="connsiteX5" fmla="*/ 240241 w 1830596"/>
                <a:gd name="connsiteY5" fmla="*/ 638173 h 837102"/>
                <a:gd name="connsiteX6" fmla="*/ 240241 w 1830596"/>
                <a:gd name="connsiteY6" fmla="*/ 779652 h 837102"/>
                <a:gd name="connsiteX7" fmla="*/ 297691 w 1830596"/>
                <a:gd name="connsiteY7" fmla="*/ 837102 h 837102"/>
                <a:gd name="connsiteX8" fmla="*/ 1773146 w 1830596"/>
                <a:gd name="connsiteY8" fmla="*/ 837102 h 837102"/>
                <a:gd name="connsiteX9" fmla="*/ 1830596 w 1830596"/>
                <a:gd name="connsiteY9" fmla="*/ 779652 h 837102"/>
                <a:gd name="connsiteX10" fmla="*/ 1830596 w 1830596"/>
                <a:gd name="connsiteY10" fmla="*/ 57450 h 837102"/>
                <a:gd name="connsiteX11" fmla="*/ 1773146 w 1830596"/>
                <a:gd name="connsiteY11" fmla="*/ 0 h 83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0596" h="837102">
                  <a:moveTo>
                    <a:pt x="1773146" y="0"/>
                  </a:moveTo>
                  <a:lnTo>
                    <a:pt x="297691" y="0"/>
                  </a:lnTo>
                  <a:cubicBezTo>
                    <a:pt x="265962" y="0"/>
                    <a:pt x="240241" y="25721"/>
                    <a:pt x="240241" y="57450"/>
                  </a:cubicBezTo>
                  <a:lnTo>
                    <a:pt x="240241" y="442126"/>
                  </a:lnTo>
                  <a:lnTo>
                    <a:pt x="0" y="638173"/>
                  </a:lnTo>
                  <a:lnTo>
                    <a:pt x="240241" y="638173"/>
                  </a:lnTo>
                  <a:lnTo>
                    <a:pt x="240241" y="779652"/>
                  </a:lnTo>
                  <a:cubicBezTo>
                    <a:pt x="240241" y="811381"/>
                    <a:pt x="265962" y="837102"/>
                    <a:pt x="297691" y="837102"/>
                  </a:cubicBezTo>
                  <a:lnTo>
                    <a:pt x="1773146" y="837102"/>
                  </a:lnTo>
                  <a:cubicBezTo>
                    <a:pt x="1804875" y="837102"/>
                    <a:pt x="1830596" y="811381"/>
                    <a:pt x="1830596" y="779652"/>
                  </a:cubicBezTo>
                  <a:lnTo>
                    <a:pt x="1830596" y="57450"/>
                  </a:lnTo>
                  <a:cubicBezTo>
                    <a:pt x="1830596" y="25721"/>
                    <a:pt x="1804875" y="0"/>
                    <a:pt x="1773146" y="0"/>
                  </a:cubicBezTo>
                  <a:close/>
                </a:path>
              </a:pathLst>
            </a:custGeom>
            <a:solidFill>
              <a:srgbClr val="63BFB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a:ea typeface="游ゴシック"/>
                <a:cs typeface="+mn-cs"/>
              </a:endParaRPr>
            </a:p>
          </p:txBody>
        </p:sp>
        <p:sp>
          <p:nvSpPr>
            <p:cNvPr id="9" name="Text">
              <a:extLst>
                <a:ext uri="{FF2B5EF4-FFF2-40B4-BE49-F238E27FC236}">
                  <a16:creationId xmlns:a16="http://schemas.microsoft.com/office/drawing/2014/main" id="{2999DB83-CCA9-42AA-8A5E-FF6007CE6DE7}"/>
                </a:ext>
              </a:extLst>
            </p:cNvPr>
            <p:cNvSpPr txBox="1"/>
            <p:nvPr/>
          </p:nvSpPr>
          <p:spPr>
            <a:xfrm>
              <a:off x="9990959" y="5496715"/>
              <a:ext cx="1689081" cy="395931"/>
            </a:xfrm>
            <a:prstGeom prst="rect">
              <a:avLst/>
            </a:prstGeom>
            <a:noFill/>
          </p:spPr>
          <p:txBody>
            <a:bodyPr wrap="square" rtlCol="0" anchor="ctr">
              <a:spAutoFit/>
            </a:bodyPr>
            <a:lstStyle/>
            <a:p>
              <a:pPr algn="ctr"/>
              <a:r>
                <a:rPr lang="en-US" altLang="ja-JP" sz="1200" b="1" dirty="0">
                  <a:solidFill>
                    <a:schemeClr val="bg1"/>
                  </a:solidFill>
                </a:rPr>
                <a:t>jpeg</a:t>
              </a:r>
              <a:r>
                <a:rPr lang="ja-JP" altLang="en-US" sz="1200" b="1" dirty="0">
                  <a:solidFill>
                    <a:schemeClr val="bg1"/>
                  </a:solidFill>
                </a:rPr>
                <a:t>の画像です</a:t>
              </a:r>
              <a:endParaRPr lang="en-US" altLang="ja-JP" sz="1200" b="1" dirty="0">
                <a:solidFill>
                  <a:schemeClr val="bg1"/>
                </a:solidFill>
              </a:endParaRPr>
            </a:p>
            <a:p>
              <a:pPr algn="ctr"/>
              <a:r>
                <a:rPr lang="ja-JP" altLang="en-US" sz="1200" b="1" dirty="0">
                  <a:solidFill>
                    <a:schemeClr val="bg1"/>
                  </a:solidFill>
                </a:rPr>
                <a:t>保存してお使いください</a:t>
              </a:r>
              <a:endParaRPr lang="en-US" altLang="ja-JP" sz="1200" b="1" dirty="0">
                <a:solidFill>
                  <a:schemeClr val="bg1"/>
                </a:solidFill>
              </a:endParaRPr>
            </a:p>
          </p:txBody>
        </p:sp>
      </p:grpSp>
      <p:pic>
        <p:nvPicPr>
          <p:cNvPr id="5" nam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Tree>
    <p:extLst>
      <p:ext uri="{BB962C8B-B14F-4D97-AF65-F5344CB8AC3E}">
        <p14:creationId xmlns:p14="http://schemas.microsoft.com/office/powerpoint/2010/main" val="1448668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apter title6"/>
          <p:cNvSpPr>
            <a:spLocks noGrp="1"/>
          </p:cNvSpPr>
          <p:nvPr>
            <p:ph type="body" sz="quarter" idx="23"/>
          </p:nvPr>
        </p:nvSpPr>
        <p:spPr/>
        <p:txBody>
          <a:bodyPr/>
          <a:lstStyle/>
          <a:p>
            <a:endParaRPr lang="en-US" dirty="0"/>
          </a:p>
        </p:txBody>
      </p:sp>
      <p:sp>
        <p:nvSpPr>
          <p:cNvPr id="4" name="Chapter number6"/>
          <p:cNvSpPr>
            <a:spLocks noGrp="1"/>
          </p:cNvSpPr>
          <p:nvPr>
            <p:ph type="body" sz="quarter" idx="24"/>
          </p:nvPr>
        </p:nvSpPr>
        <p:spPr/>
        <p:txBody>
          <a:bodyPr/>
          <a:lstStyle/>
          <a:p>
            <a:r>
              <a:rPr lang="en-US"/>
              <a:t>06</a:t>
            </a:r>
            <a:endParaRPr lang="en-US" dirty="0"/>
          </a:p>
        </p:txBody>
      </p:sp>
      <p:sp>
        <p:nvSpPr>
          <p:cNvPr id="5" name="Chapter title5"/>
          <p:cNvSpPr>
            <a:spLocks noGrp="1"/>
          </p:cNvSpPr>
          <p:nvPr>
            <p:ph type="body" sz="quarter" idx="21"/>
          </p:nvPr>
        </p:nvSpPr>
        <p:spPr/>
        <p:txBody>
          <a:bodyPr/>
          <a:lstStyle/>
          <a:p>
            <a:endParaRPr lang="en-US" dirty="0"/>
          </a:p>
        </p:txBody>
      </p:sp>
      <p:sp>
        <p:nvSpPr>
          <p:cNvPr id="6" name="Chapter number5"/>
          <p:cNvSpPr>
            <a:spLocks noGrp="1"/>
          </p:cNvSpPr>
          <p:nvPr>
            <p:ph type="body" sz="quarter" idx="22"/>
          </p:nvPr>
        </p:nvSpPr>
        <p:spPr/>
        <p:txBody>
          <a:bodyPr/>
          <a:lstStyle/>
          <a:p>
            <a:r>
              <a:rPr lang="en-US"/>
              <a:t>05</a:t>
            </a:r>
            <a:endParaRPr lang="en-US" dirty="0"/>
          </a:p>
        </p:txBody>
      </p:sp>
      <p:sp>
        <p:nvSpPr>
          <p:cNvPr id="7" name="Chapter title4"/>
          <p:cNvSpPr>
            <a:spLocks noGrp="1"/>
          </p:cNvSpPr>
          <p:nvPr>
            <p:ph type="body" sz="quarter" idx="19"/>
          </p:nvPr>
        </p:nvSpPr>
        <p:spPr/>
        <p:txBody>
          <a:bodyPr/>
          <a:lstStyle/>
          <a:p>
            <a:endParaRPr lang="en-US" dirty="0"/>
          </a:p>
        </p:txBody>
      </p:sp>
      <p:sp>
        <p:nvSpPr>
          <p:cNvPr id="8" name="Chapter number4"/>
          <p:cNvSpPr>
            <a:spLocks noGrp="1"/>
          </p:cNvSpPr>
          <p:nvPr>
            <p:ph type="body" sz="quarter" idx="20"/>
          </p:nvPr>
        </p:nvSpPr>
        <p:spPr/>
        <p:txBody>
          <a:bodyPr/>
          <a:lstStyle/>
          <a:p>
            <a:r>
              <a:rPr lang="en-US"/>
              <a:t>04</a:t>
            </a:r>
            <a:endParaRPr lang="en-US" dirty="0"/>
          </a:p>
        </p:txBody>
      </p:sp>
      <p:sp>
        <p:nvSpPr>
          <p:cNvPr id="9" name="Chapter title3"/>
          <p:cNvSpPr>
            <a:spLocks noGrp="1"/>
          </p:cNvSpPr>
          <p:nvPr>
            <p:ph type="body" sz="quarter" idx="17"/>
          </p:nvPr>
        </p:nvSpPr>
        <p:spPr/>
        <p:txBody>
          <a:bodyPr/>
          <a:lstStyle/>
          <a:p>
            <a:endParaRPr lang="en-US" dirty="0" smtClean="0"/>
          </a:p>
        </p:txBody>
      </p:sp>
      <p:sp>
        <p:nvSpPr>
          <p:cNvPr id="10" name="Chapter number3"/>
          <p:cNvSpPr>
            <a:spLocks noGrp="1"/>
          </p:cNvSpPr>
          <p:nvPr>
            <p:ph type="body" sz="quarter" idx="18"/>
          </p:nvPr>
        </p:nvSpPr>
        <p:spPr/>
        <p:txBody>
          <a:bodyPr/>
          <a:lstStyle/>
          <a:p>
            <a:r>
              <a:rPr lang="en-US"/>
              <a:t>03</a:t>
            </a:r>
            <a:endParaRPr lang="en-US" dirty="0"/>
          </a:p>
        </p:txBody>
      </p:sp>
      <p:sp>
        <p:nvSpPr>
          <p:cNvPr id="11" name="Chapter title2"/>
          <p:cNvSpPr>
            <a:spLocks noGrp="1"/>
          </p:cNvSpPr>
          <p:nvPr>
            <p:ph type="body" sz="quarter" idx="16"/>
          </p:nvPr>
        </p:nvSpPr>
        <p:spPr/>
        <p:txBody>
          <a:bodyPr/>
          <a:lstStyle/>
          <a:p>
            <a:endParaRPr lang="en-US" dirty="0"/>
          </a:p>
        </p:txBody>
      </p:sp>
      <p:sp>
        <p:nvSpPr>
          <p:cNvPr id="12" name="Chapter number2"/>
          <p:cNvSpPr>
            <a:spLocks noGrp="1"/>
          </p:cNvSpPr>
          <p:nvPr>
            <p:ph type="body" sz="quarter" idx="15"/>
          </p:nvPr>
        </p:nvSpPr>
        <p:spPr/>
        <p:txBody>
          <a:bodyPr/>
          <a:lstStyle/>
          <a:p>
            <a:r>
              <a:rPr lang="en-US"/>
              <a:t>02</a:t>
            </a:r>
            <a:endParaRPr lang="en-US" dirty="0"/>
          </a:p>
        </p:txBody>
      </p:sp>
      <p:sp>
        <p:nvSpPr>
          <p:cNvPr id="13" name="Chapter title1"/>
          <p:cNvSpPr>
            <a:spLocks noGrp="1"/>
          </p:cNvSpPr>
          <p:nvPr>
            <p:ph type="body" sz="quarter" idx="14"/>
          </p:nvPr>
        </p:nvSpPr>
        <p:spPr/>
        <p:txBody>
          <a:bodyPr/>
          <a:lstStyle/>
          <a:p>
            <a:endParaRPr lang="en-US" dirty="0"/>
          </a:p>
        </p:txBody>
      </p:sp>
      <p:sp>
        <p:nvSpPr>
          <p:cNvPr id="14" name="Chapter number1"/>
          <p:cNvSpPr>
            <a:spLocks noGrp="1"/>
          </p:cNvSpPr>
          <p:nvPr>
            <p:ph type="body" sz="quarter" idx="10"/>
          </p:nvPr>
        </p:nvSpPr>
        <p:spPr/>
        <p:txBody>
          <a:bodyPr/>
          <a:lstStyle/>
          <a:p>
            <a:r>
              <a:rPr lang="en-US"/>
              <a:t>01</a:t>
            </a:r>
            <a:endParaRPr lang="en-US" dirty="0"/>
          </a:p>
        </p:txBody>
      </p:sp>
    </p:spTree>
    <p:extLst>
      <p:ext uri="{BB962C8B-B14F-4D97-AF65-F5344CB8AC3E}">
        <p14:creationId xmlns:p14="http://schemas.microsoft.com/office/powerpoint/2010/main" val="18776355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cNvSpPr txBox="1"/>
          <p:nvPr/>
        </p:nvSpPr>
        <p:spPr>
          <a:xfrm>
            <a:off x="5241548" y="4765277"/>
            <a:ext cx="6147992" cy="276999"/>
          </a:xfrm>
          <a:prstGeom prst="rect">
            <a:avLst/>
          </a:prstGeom>
          <a:noFill/>
        </p:spPr>
        <p:txBody>
          <a:bodyPr wrap="square" rtlCol="0">
            <a:spAutoFit/>
          </a:bodyPr>
          <a:lstStyle/>
          <a:p>
            <a:pPr algn="ctr"/>
            <a:r>
              <a:rPr lang="ja-JP" altLang="en-US" sz="1200" dirty="0"/>
              <a:t>右上の＋ボタンをクリックし、「画像を追加」から任意の画像を設定</a:t>
            </a:r>
            <a:endParaRPr lang="en-US" sz="1200" dirty="0"/>
          </a:p>
        </p:txBody>
      </p:sp>
      <p:grpSp>
        <p:nvGrpSpPr>
          <p:cNvPr id="7" name="Image"/>
          <p:cNvGrpSpPr/>
          <p:nvPr/>
        </p:nvGrpSpPr>
        <p:grpSpPr>
          <a:xfrm>
            <a:off x="5271097" y="2169000"/>
            <a:ext cx="6088894" cy="2520000"/>
            <a:chOff x="5248679" y="2169000"/>
            <a:chExt cx="6088894" cy="2520000"/>
          </a:xfrm>
        </p:grpSpPr>
        <p:pic>
          <p:nvPicPr>
            <p:cNvPr id="5" name="Image"/>
            <p:cNvPicPr>
              <a:picLocks noChangeAspect="1"/>
            </p:cNvPicPr>
            <p:nvPr/>
          </p:nvPicPr>
          <p:blipFill>
            <a:blip r:embed="rId2"/>
            <a:stretch>
              <a:fillRect/>
            </a:stretch>
          </p:blipFill>
          <p:spPr>
            <a:xfrm>
              <a:off x="5248679" y="2169000"/>
              <a:ext cx="6084878" cy="2520000"/>
            </a:xfrm>
            <a:prstGeom prst="rect">
              <a:avLst/>
            </a:prstGeom>
          </p:spPr>
        </p:pic>
        <p:sp>
          <p:nvSpPr>
            <p:cNvPr id="14" name="Square"/>
            <p:cNvSpPr/>
            <p:nvPr/>
          </p:nvSpPr>
          <p:spPr>
            <a:xfrm>
              <a:off x="9226551" y="2836484"/>
              <a:ext cx="2111022" cy="32173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Arrow">
            <a:extLst>
              <a:ext uri="{FF2B5EF4-FFF2-40B4-BE49-F238E27FC236}">
                <a16:creationId xmlns:a16="http://schemas.microsoft.com/office/drawing/2014/main" id="{5A59190F-FE38-41BB-953E-7326F3A9A17F}"/>
              </a:ext>
            </a:extLst>
          </p:cNvPr>
          <p:cNvGrpSpPr/>
          <p:nvPr/>
        </p:nvGrpSpPr>
        <p:grpSpPr>
          <a:xfrm>
            <a:off x="4299657" y="3105326"/>
            <a:ext cx="576029" cy="647347"/>
            <a:chOff x="3687074" y="2849453"/>
            <a:chExt cx="529209" cy="594730"/>
          </a:xfrm>
        </p:grpSpPr>
        <p:sp>
          <p:nvSpPr>
            <p:cNvPr id="17" name="Line_accent color">
              <a:extLst>
                <a:ext uri="{FF2B5EF4-FFF2-40B4-BE49-F238E27FC236}">
                  <a16:creationId xmlns:a16="http://schemas.microsoft.com/office/drawing/2014/main" id="{B60CF078-BD79-4DA6-93DF-A1E8820F4DAC}"/>
                </a:ext>
              </a:extLst>
            </p:cNvPr>
            <p:cNvSpPr/>
            <p:nvPr/>
          </p:nvSpPr>
          <p:spPr>
            <a:xfrm rot="13516356">
              <a:off x="3700913" y="2999012"/>
              <a:ext cx="440465" cy="1413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Line_main color">
              <a:extLst>
                <a:ext uri="{FF2B5EF4-FFF2-40B4-BE49-F238E27FC236}">
                  <a16:creationId xmlns:a16="http://schemas.microsoft.com/office/drawing/2014/main" id="{E010DB60-1FAE-4645-B1DD-F4F3617E2AAA}"/>
                </a:ext>
              </a:extLst>
            </p:cNvPr>
            <p:cNvSpPr/>
            <p:nvPr/>
          </p:nvSpPr>
          <p:spPr>
            <a:xfrm rot="18916356">
              <a:off x="3687074" y="3302835"/>
              <a:ext cx="529209" cy="1413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Text"/>
          <p:cNvSpPr txBox="1"/>
          <p:nvPr/>
        </p:nvSpPr>
        <p:spPr>
          <a:xfrm>
            <a:off x="422927" y="4765277"/>
            <a:ext cx="3901546" cy="276999"/>
          </a:xfrm>
          <a:prstGeom prst="rect">
            <a:avLst/>
          </a:prstGeom>
          <a:noFill/>
        </p:spPr>
        <p:txBody>
          <a:bodyPr wrap="square" rtlCol="0">
            <a:spAutoFit/>
          </a:bodyPr>
          <a:lstStyle/>
          <a:p>
            <a:pPr algn="ctr"/>
            <a:r>
              <a:rPr lang="ja-JP" altLang="en-US" sz="1200" dirty="0"/>
              <a:t>ビデオから「バーチャル背景を選択」をクリック</a:t>
            </a:r>
            <a:endParaRPr lang="en-US" sz="1200" dirty="0"/>
          </a:p>
        </p:txBody>
      </p:sp>
      <p:grpSp>
        <p:nvGrpSpPr>
          <p:cNvPr id="3" name="Image"/>
          <p:cNvGrpSpPr/>
          <p:nvPr/>
        </p:nvGrpSpPr>
        <p:grpSpPr>
          <a:xfrm>
            <a:off x="839788" y="2169000"/>
            <a:ext cx="3067825" cy="2520000"/>
            <a:chOff x="839788" y="2194249"/>
            <a:chExt cx="3067825" cy="2520000"/>
          </a:xfrm>
        </p:grpSpPr>
        <p:pic>
          <p:nvPicPr>
            <p:cNvPr id="6" name="Image"/>
            <p:cNvPicPr>
              <a:picLocks noChangeAspect="1"/>
            </p:cNvPicPr>
            <p:nvPr/>
          </p:nvPicPr>
          <p:blipFill>
            <a:blip r:embed="rId3"/>
            <a:stretch>
              <a:fillRect/>
            </a:stretch>
          </p:blipFill>
          <p:spPr>
            <a:xfrm>
              <a:off x="839788" y="2194249"/>
              <a:ext cx="3067825" cy="2520000"/>
            </a:xfrm>
            <a:prstGeom prst="rect">
              <a:avLst/>
            </a:prstGeom>
          </p:spPr>
        </p:pic>
        <p:sp>
          <p:nvSpPr>
            <p:cNvPr id="15" name="Square"/>
            <p:cNvSpPr/>
            <p:nvPr/>
          </p:nvSpPr>
          <p:spPr>
            <a:xfrm>
              <a:off x="1625600" y="3031066"/>
              <a:ext cx="2216874" cy="34467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cNvSpPr>
            <a:spLocks noGrp="1"/>
          </p:cNvSpPr>
          <p:nvPr>
            <p:ph type="title"/>
          </p:nvPr>
        </p:nvSpPr>
        <p:spPr/>
        <p:txBody>
          <a:bodyPr/>
          <a:lstStyle/>
          <a:p>
            <a:r>
              <a:rPr lang="ja-JP" altLang="en-US" dirty="0"/>
              <a:t>背景画像の設定方法</a:t>
            </a:r>
            <a:r>
              <a:rPr lang="ja-JP" altLang="en-US" sz="1800" dirty="0"/>
              <a:t>（</a:t>
            </a:r>
            <a:r>
              <a:rPr lang="en-US" altLang="ja-JP" sz="1800" dirty="0"/>
              <a:t>Zoom</a:t>
            </a:r>
            <a:r>
              <a:rPr lang="ja-JP" altLang="en-US" sz="1800" dirty="0"/>
              <a:t>）</a:t>
            </a:r>
            <a:endParaRPr lang="en-US" dirty="0"/>
          </a:p>
        </p:txBody>
      </p:sp>
    </p:spTree>
    <p:extLst>
      <p:ext uri="{BB962C8B-B14F-4D97-AF65-F5344CB8AC3E}">
        <p14:creationId xmlns:p14="http://schemas.microsoft.com/office/powerpoint/2010/main" val="18544498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cNvSpPr txBox="1"/>
          <p:nvPr/>
        </p:nvSpPr>
        <p:spPr>
          <a:xfrm>
            <a:off x="6263733" y="5408460"/>
            <a:ext cx="3380920" cy="461665"/>
          </a:xfrm>
          <a:prstGeom prst="rect">
            <a:avLst/>
          </a:prstGeom>
          <a:noFill/>
        </p:spPr>
        <p:txBody>
          <a:bodyPr wrap="square" rtlCol="0">
            <a:spAutoFit/>
          </a:bodyPr>
          <a:lstStyle/>
          <a:p>
            <a:pPr algn="ctr"/>
            <a:r>
              <a:rPr lang="ja-JP" altLang="en-US" sz="1200" dirty="0"/>
              <a:t>左上</a:t>
            </a:r>
            <a:r>
              <a:rPr lang="ja-JP" altLang="en-US" sz="1200" dirty="0" smtClean="0"/>
              <a:t>の「＋新規追加」を</a:t>
            </a:r>
            <a:r>
              <a:rPr lang="ja-JP" altLang="en-US" sz="1200" dirty="0"/>
              <a:t>クリックし、</a:t>
            </a:r>
            <a:endParaRPr lang="en-US" altLang="ja-JP" sz="1200" dirty="0"/>
          </a:p>
          <a:p>
            <a:pPr algn="ctr"/>
            <a:r>
              <a:rPr lang="ja-JP" altLang="en-US" sz="1200" dirty="0"/>
              <a:t>任意の画像を設定</a:t>
            </a:r>
            <a:endParaRPr lang="en-US" sz="1200" dirty="0"/>
          </a:p>
        </p:txBody>
      </p:sp>
      <p:grpSp>
        <p:nvGrpSpPr>
          <p:cNvPr id="14" name="Image"/>
          <p:cNvGrpSpPr/>
          <p:nvPr/>
        </p:nvGrpSpPr>
        <p:grpSpPr>
          <a:xfrm>
            <a:off x="6915244" y="1539000"/>
            <a:ext cx="2077899" cy="3780000"/>
            <a:chOff x="6915244" y="1539000"/>
            <a:chExt cx="2077899" cy="3780000"/>
          </a:xfrm>
        </p:grpSpPr>
        <p:pic>
          <p:nvPicPr>
            <p:cNvPr id="5" name="Image">
              <a:extLst>
                <a:ext uri="{FF2B5EF4-FFF2-40B4-BE49-F238E27FC236}">
                  <a16:creationId xmlns:a16="http://schemas.microsoft.com/office/drawing/2014/main" id="{5A5ECC9A-6F34-4742-88DC-65D92D518AC4}"/>
                </a:ext>
              </a:extLst>
            </p:cNvPr>
            <p:cNvPicPr>
              <a:picLocks noChangeAspect="1"/>
            </p:cNvPicPr>
            <p:nvPr/>
          </p:nvPicPr>
          <p:blipFill rotWithShape="1">
            <a:blip r:embed="rId2"/>
            <a:srcRect t="3241"/>
            <a:stretch/>
          </p:blipFill>
          <p:spPr>
            <a:xfrm>
              <a:off x="6915244" y="1539000"/>
              <a:ext cx="2077899" cy="3780000"/>
            </a:xfrm>
            <a:prstGeom prst="rect">
              <a:avLst/>
            </a:prstGeom>
          </p:spPr>
        </p:pic>
        <p:sp>
          <p:nvSpPr>
            <p:cNvPr id="13" name="Square"/>
            <p:cNvSpPr/>
            <p:nvPr/>
          </p:nvSpPr>
          <p:spPr>
            <a:xfrm>
              <a:off x="6915244" y="1955801"/>
              <a:ext cx="768256" cy="2540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Arrow">
            <a:extLst>
              <a:ext uri="{FF2B5EF4-FFF2-40B4-BE49-F238E27FC236}">
                <a16:creationId xmlns:a16="http://schemas.microsoft.com/office/drawing/2014/main" id="{5A59190F-FE38-41BB-953E-7326F3A9A17F}"/>
              </a:ext>
            </a:extLst>
          </p:cNvPr>
          <p:cNvGrpSpPr/>
          <p:nvPr/>
        </p:nvGrpSpPr>
        <p:grpSpPr>
          <a:xfrm>
            <a:off x="5807986" y="3105327"/>
            <a:ext cx="576029" cy="647347"/>
            <a:chOff x="3687074" y="2849453"/>
            <a:chExt cx="529209" cy="594730"/>
          </a:xfrm>
        </p:grpSpPr>
        <p:sp>
          <p:nvSpPr>
            <p:cNvPr id="8" name="Line_accent color">
              <a:extLst>
                <a:ext uri="{FF2B5EF4-FFF2-40B4-BE49-F238E27FC236}">
                  <a16:creationId xmlns:a16="http://schemas.microsoft.com/office/drawing/2014/main" id="{B60CF078-BD79-4DA6-93DF-A1E8820F4DAC}"/>
                </a:ext>
              </a:extLst>
            </p:cNvPr>
            <p:cNvSpPr/>
            <p:nvPr/>
          </p:nvSpPr>
          <p:spPr>
            <a:xfrm rot="13516356">
              <a:off x="3700913" y="2999012"/>
              <a:ext cx="440465" cy="1413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Line_main color">
              <a:extLst>
                <a:ext uri="{FF2B5EF4-FFF2-40B4-BE49-F238E27FC236}">
                  <a16:creationId xmlns:a16="http://schemas.microsoft.com/office/drawing/2014/main" id="{E010DB60-1FAE-4645-B1DD-F4F3617E2AAA}"/>
                </a:ext>
              </a:extLst>
            </p:cNvPr>
            <p:cNvSpPr/>
            <p:nvPr/>
          </p:nvSpPr>
          <p:spPr>
            <a:xfrm rot="18916356">
              <a:off x="3687074" y="3302835"/>
              <a:ext cx="529209" cy="1413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Text"/>
          <p:cNvSpPr txBox="1"/>
          <p:nvPr/>
        </p:nvSpPr>
        <p:spPr>
          <a:xfrm>
            <a:off x="1874861" y="5408460"/>
            <a:ext cx="3380920" cy="276999"/>
          </a:xfrm>
          <a:prstGeom prst="rect">
            <a:avLst/>
          </a:prstGeom>
          <a:noFill/>
        </p:spPr>
        <p:txBody>
          <a:bodyPr wrap="square" rtlCol="0">
            <a:spAutoFit/>
          </a:bodyPr>
          <a:lstStyle/>
          <a:p>
            <a:pPr algn="ctr"/>
            <a:r>
              <a:rPr lang="ja-JP" altLang="en-US" sz="1200" dirty="0" smtClean="0"/>
              <a:t>「背景効果を適用する」</a:t>
            </a:r>
            <a:r>
              <a:rPr lang="ja-JP" altLang="en-US" sz="1200" dirty="0"/>
              <a:t>をクリック</a:t>
            </a:r>
            <a:endParaRPr lang="en-US" sz="1200" dirty="0"/>
          </a:p>
        </p:txBody>
      </p:sp>
      <p:grpSp>
        <p:nvGrpSpPr>
          <p:cNvPr id="3" name="Image"/>
          <p:cNvGrpSpPr/>
          <p:nvPr/>
        </p:nvGrpSpPr>
        <p:grpSpPr>
          <a:xfrm>
            <a:off x="1853886" y="1539000"/>
            <a:ext cx="3422871" cy="3780000"/>
            <a:chOff x="1853886" y="1539000"/>
            <a:chExt cx="3422871" cy="3780000"/>
          </a:xfrm>
        </p:grpSpPr>
        <p:pic>
          <p:nvPicPr>
            <p:cNvPr id="4" name="Image">
              <a:extLst>
                <a:ext uri="{FF2B5EF4-FFF2-40B4-BE49-F238E27FC236}">
                  <a16:creationId xmlns:a16="http://schemas.microsoft.com/office/drawing/2014/main" id="{9DE32E22-04D3-4D3C-97A6-85BF4CDEACBF}"/>
                </a:ext>
              </a:extLst>
            </p:cNvPr>
            <p:cNvPicPr>
              <a:picLocks noChangeAspect="1"/>
            </p:cNvPicPr>
            <p:nvPr/>
          </p:nvPicPr>
          <p:blipFill rotWithShape="1">
            <a:blip r:embed="rId3"/>
            <a:srcRect t="4108" b="6001"/>
            <a:stretch/>
          </p:blipFill>
          <p:spPr>
            <a:xfrm>
              <a:off x="1853886" y="1539000"/>
              <a:ext cx="3422871" cy="3780000"/>
            </a:xfrm>
            <a:prstGeom prst="rect">
              <a:avLst/>
            </a:prstGeom>
          </p:spPr>
        </p:pic>
        <p:sp>
          <p:nvSpPr>
            <p:cNvPr id="12" name="Square"/>
            <p:cNvSpPr/>
            <p:nvPr/>
          </p:nvSpPr>
          <p:spPr>
            <a:xfrm>
              <a:off x="2397539" y="2700419"/>
              <a:ext cx="1779350" cy="29678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cNvSpPr>
            <a:spLocks noGrp="1"/>
          </p:cNvSpPr>
          <p:nvPr>
            <p:ph type="title"/>
          </p:nvPr>
        </p:nvSpPr>
        <p:spPr/>
        <p:txBody>
          <a:bodyPr>
            <a:normAutofit/>
          </a:bodyPr>
          <a:lstStyle/>
          <a:p>
            <a:r>
              <a:rPr lang="ja-JP" altLang="en-US" dirty="0"/>
              <a:t>背景画像の設定方法</a:t>
            </a:r>
            <a:r>
              <a:rPr lang="ja-JP" altLang="en-US" sz="1800" dirty="0"/>
              <a:t>（</a:t>
            </a:r>
            <a:r>
              <a:rPr lang="en-US" sz="1800" dirty="0"/>
              <a:t>Microsoft Teams</a:t>
            </a:r>
            <a:r>
              <a:rPr lang="ja-JP" altLang="en-US" sz="1800" dirty="0"/>
              <a:t>）</a:t>
            </a:r>
            <a:endParaRPr lang="en-US" dirty="0"/>
          </a:p>
        </p:txBody>
      </p:sp>
    </p:spTree>
    <p:extLst>
      <p:ext uri="{BB962C8B-B14F-4D97-AF65-F5344CB8AC3E}">
        <p14:creationId xmlns:p14="http://schemas.microsoft.com/office/powerpoint/2010/main" val="1950706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cNvSpPr txBox="1"/>
          <p:nvPr/>
        </p:nvSpPr>
        <p:spPr>
          <a:xfrm>
            <a:off x="8052204" y="5316400"/>
            <a:ext cx="3380920" cy="461665"/>
          </a:xfrm>
          <a:prstGeom prst="rect">
            <a:avLst/>
          </a:prstGeom>
          <a:noFill/>
        </p:spPr>
        <p:txBody>
          <a:bodyPr wrap="square" rtlCol="0">
            <a:spAutoFit/>
          </a:bodyPr>
          <a:lstStyle/>
          <a:p>
            <a:pPr algn="ctr"/>
            <a:r>
              <a:rPr lang="ja-JP" altLang="en-US" sz="1200" dirty="0"/>
              <a:t>左上のアイコンをクリックし、</a:t>
            </a:r>
            <a:endParaRPr lang="en-US" altLang="ja-JP" sz="1200" dirty="0"/>
          </a:p>
          <a:p>
            <a:pPr algn="ctr"/>
            <a:r>
              <a:rPr lang="ja-JP" altLang="en-US" sz="1200" dirty="0"/>
              <a:t>任意の画像を設定</a:t>
            </a:r>
            <a:endParaRPr lang="en-US" sz="1200" dirty="0"/>
          </a:p>
        </p:txBody>
      </p:sp>
      <p:grpSp>
        <p:nvGrpSpPr>
          <p:cNvPr id="10" name="Image"/>
          <p:cNvGrpSpPr/>
          <p:nvPr/>
        </p:nvGrpSpPr>
        <p:grpSpPr>
          <a:xfrm>
            <a:off x="8133115" y="1629000"/>
            <a:ext cx="3219098" cy="3600000"/>
            <a:chOff x="8133115" y="1629000"/>
            <a:chExt cx="3219098" cy="3600000"/>
          </a:xfrm>
        </p:grpSpPr>
        <p:pic>
          <p:nvPicPr>
            <p:cNvPr id="8" name="Image"/>
            <p:cNvPicPr>
              <a:picLocks noChangeAspect="1"/>
            </p:cNvPicPr>
            <p:nvPr/>
          </p:nvPicPr>
          <p:blipFill rotWithShape="1">
            <a:blip r:embed="rId2"/>
            <a:srcRect t="438" b="-1"/>
            <a:stretch/>
          </p:blipFill>
          <p:spPr>
            <a:xfrm>
              <a:off x="8133115" y="1629000"/>
              <a:ext cx="3219098" cy="3600000"/>
            </a:xfrm>
            <a:prstGeom prst="rect">
              <a:avLst/>
            </a:prstGeom>
          </p:spPr>
        </p:pic>
        <p:sp>
          <p:nvSpPr>
            <p:cNvPr id="23" name="Square"/>
            <p:cNvSpPr>
              <a:spLocks/>
            </p:cNvSpPr>
            <p:nvPr/>
          </p:nvSpPr>
          <p:spPr>
            <a:xfrm>
              <a:off x="8431706" y="4172248"/>
              <a:ext cx="556035" cy="49235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Arrow">
            <a:extLst>
              <a:ext uri="{FF2B5EF4-FFF2-40B4-BE49-F238E27FC236}">
                <a16:creationId xmlns:a16="http://schemas.microsoft.com/office/drawing/2014/main" id="{5A59190F-FE38-41BB-953E-7326F3A9A17F}"/>
              </a:ext>
            </a:extLst>
          </p:cNvPr>
          <p:cNvGrpSpPr/>
          <p:nvPr/>
        </p:nvGrpSpPr>
        <p:grpSpPr>
          <a:xfrm>
            <a:off x="7367789" y="3026311"/>
            <a:ext cx="576029" cy="647347"/>
            <a:chOff x="3687074" y="2849453"/>
            <a:chExt cx="529209" cy="594730"/>
          </a:xfrm>
        </p:grpSpPr>
        <p:sp>
          <p:nvSpPr>
            <p:cNvPr id="15" name="Line_accent color">
              <a:extLst>
                <a:ext uri="{FF2B5EF4-FFF2-40B4-BE49-F238E27FC236}">
                  <a16:creationId xmlns:a16="http://schemas.microsoft.com/office/drawing/2014/main" id="{B60CF078-BD79-4DA6-93DF-A1E8820F4DAC}"/>
                </a:ext>
              </a:extLst>
            </p:cNvPr>
            <p:cNvSpPr/>
            <p:nvPr/>
          </p:nvSpPr>
          <p:spPr>
            <a:xfrm rot="13516356">
              <a:off x="3700913" y="2999012"/>
              <a:ext cx="440465" cy="1413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Line_main color">
              <a:extLst>
                <a:ext uri="{FF2B5EF4-FFF2-40B4-BE49-F238E27FC236}">
                  <a16:creationId xmlns:a16="http://schemas.microsoft.com/office/drawing/2014/main" id="{E010DB60-1FAE-4645-B1DD-F4F3617E2AAA}"/>
                </a:ext>
              </a:extLst>
            </p:cNvPr>
            <p:cNvSpPr/>
            <p:nvPr/>
          </p:nvSpPr>
          <p:spPr>
            <a:xfrm rot="18916356">
              <a:off x="3687074" y="3302835"/>
              <a:ext cx="529209" cy="1413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Text"/>
          <p:cNvSpPr txBox="1"/>
          <p:nvPr/>
        </p:nvSpPr>
        <p:spPr>
          <a:xfrm>
            <a:off x="4336033" y="5316400"/>
            <a:ext cx="3380920" cy="276999"/>
          </a:xfrm>
          <a:prstGeom prst="rect">
            <a:avLst/>
          </a:prstGeom>
          <a:noFill/>
        </p:spPr>
        <p:txBody>
          <a:bodyPr wrap="square" rtlCol="0">
            <a:spAutoFit/>
          </a:bodyPr>
          <a:lstStyle/>
          <a:p>
            <a:pPr algn="ctr"/>
            <a:r>
              <a:rPr lang="ja-JP" altLang="en-US" sz="1200" dirty="0"/>
              <a:t>「ビジュアルエフェクトを使用」をクリック</a:t>
            </a:r>
            <a:endParaRPr lang="en-US" sz="1200" dirty="0"/>
          </a:p>
        </p:txBody>
      </p:sp>
      <p:grpSp>
        <p:nvGrpSpPr>
          <p:cNvPr id="4" name="Image"/>
          <p:cNvGrpSpPr/>
          <p:nvPr/>
        </p:nvGrpSpPr>
        <p:grpSpPr>
          <a:xfrm>
            <a:off x="4874493" y="1629000"/>
            <a:ext cx="2304000" cy="3600000"/>
            <a:chOff x="5052201" y="1629000"/>
            <a:chExt cx="2304000" cy="3600000"/>
          </a:xfrm>
        </p:grpSpPr>
        <p:pic>
          <p:nvPicPr>
            <p:cNvPr id="7" name="Image"/>
            <p:cNvPicPr>
              <a:picLocks noChangeAspect="1"/>
            </p:cNvPicPr>
            <p:nvPr/>
          </p:nvPicPr>
          <p:blipFill rotWithShape="1">
            <a:blip r:embed="rId3"/>
            <a:srcRect l="1200" t="1039" r="599" b="11801"/>
            <a:stretch/>
          </p:blipFill>
          <p:spPr>
            <a:xfrm>
              <a:off x="5060211" y="1629000"/>
              <a:ext cx="2287980" cy="3600000"/>
            </a:xfrm>
            <a:prstGeom prst="rect">
              <a:avLst/>
            </a:prstGeom>
          </p:spPr>
        </p:pic>
        <p:sp>
          <p:nvSpPr>
            <p:cNvPr id="21" name="Square"/>
            <p:cNvSpPr/>
            <p:nvPr/>
          </p:nvSpPr>
          <p:spPr>
            <a:xfrm>
              <a:off x="5052201" y="2678555"/>
              <a:ext cx="2304000" cy="3240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Arrow">
            <a:extLst>
              <a:ext uri="{FF2B5EF4-FFF2-40B4-BE49-F238E27FC236}">
                <a16:creationId xmlns:a16="http://schemas.microsoft.com/office/drawing/2014/main" id="{5A59190F-FE38-41BB-953E-7326F3A9A17F}"/>
              </a:ext>
            </a:extLst>
          </p:cNvPr>
          <p:cNvGrpSpPr/>
          <p:nvPr/>
        </p:nvGrpSpPr>
        <p:grpSpPr>
          <a:xfrm>
            <a:off x="4109168" y="3026311"/>
            <a:ext cx="576029" cy="647347"/>
            <a:chOff x="3687074" y="2849453"/>
            <a:chExt cx="529209" cy="594730"/>
          </a:xfrm>
        </p:grpSpPr>
        <p:sp>
          <p:nvSpPr>
            <p:cNvPr id="12" name="Line_accent color">
              <a:extLst>
                <a:ext uri="{FF2B5EF4-FFF2-40B4-BE49-F238E27FC236}">
                  <a16:creationId xmlns:a16="http://schemas.microsoft.com/office/drawing/2014/main" id="{B60CF078-BD79-4DA6-93DF-A1E8820F4DAC}"/>
                </a:ext>
              </a:extLst>
            </p:cNvPr>
            <p:cNvSpPr/>
            <p:nvPr/>
          </p:nvSpPr>
          <p:spPr>
            <a:xfrm rot="13516356">
              <a:off x="3700913" y="2999012"/>
              <a:ext cx="440465" cy="1413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Line_main color">
              <a:extLst>
                <a:ext uri="{FF2B5EF4-FFF2-40B4-BE49-F238E27FC236}">
                  <a16:creationId xmlns:a16="http://schemas.microsoft.com/office/drawing/2014/main" id="{E010DB60-1FAE-4645-B1DD-F4F3617E2AAA}"/>
                </a:ext>
              </a:extLst>
            </p:cNvPr>
            <p:cNvSpPr/>
            <p:nvPr/>
          </p:nvSpPr>
          <p:spPr>
            <a:xfrm rot="18916356">
              <a:off x="3687074" y="3302835"/>
              <a:ext cx="529209" cy="1413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Text"/>
          <p:cNvSpPr txBox="1"/>
          <p:nvPr/>
        </p:nvSpPr>
        <p:spPr>
          <a:xfrm>
            <a:off x="1032001" y="5316400"/>
            <a:ext cx="2695658" cy="276999"/>
          </a:xfrm>
          <a:prstGeom prst="rect">
            <a:avLst/>
          </a:prstGeom>
          <a:noFill/>
        </p:spPr>
        <p:txBody>
          <a:bodyPr wrap="square" rtlCol="0">
            <a:spAutoFit/>
          </a:bodyPr>
          <a:lstStyle/>
          <a:p>
            <a:pPr algn="ctr"/>
            <a:r>
              <a:rPr lang="ja-JP" altLang="en-US" sz="1200" dirty="0"/>
              <a:t>「その他のオプション」をクリック</a:t>
            </a:r>
            <a:endParaRPr lang="en-US" sz="1200" dirty="0"/>
          </a:p>
        </p:txBody>
      </p:sp>
      <p:grpSp>
        <p:nvGrpSpPr>
          <p:cNvPr id="5" name="Image"/>
          <p:cNvGrpSpPr/>
          <p:nvPr/>
        </p:nvGrpSpPr>
        <p:grpSpPr>
          <a:xfrm>
            <a:off x="839788" y="2968952"/>
            <a:ext cx="3080084" cy="920097"/>
            <a:chOff x="839788" y="2968951"/>
            <a:chExt cx="3080084" cy="920097"/>
          </a:xfrm>
        </p:grpSpPr>
        <p:pic>
          <p:nvPicPr>
            <p:cNvPr id="11" name="Image"/>
            <p:cNvPicPr>
              <a:picLocks noChangeAspect="1"/>
            </p:cNvPicPr>
            <p:nvPr/>
          </p:nvPicPr>
          <p:blipFill rotWithShape="1">
            <a:blip r:embed="rId4"/>
            <a:srcRect l="2853" r="3529"/>
            <a:stretch/>
          </p:blipFill>
          <p:spPr>
            <a:xfrm>
              <a:off x="839788" y="2968951"/>
              <a:ext cx="3080084" cy="920097"/>
            </a:xfrm>
            <a:prstGeom prst="rect">
              <a:avLst/>
            </a:prstGeom>
          </p:spPr>
        </p:pic>
        <p:sp>
          <p:nvSpPr>
            <p:cNvPr id="20" name="Square"/>
            <p:cNvSpPr>
              <a:spLocks noChangeAspect="1"/>
            </p:cNvSpPr>
            <p:nvPr/>
          </p:nvSpPr>
          <p:spPr>
            <a:xfrm>
              <a:off x="2598821" y="3323452"/>
              <a:ext cx="468000" cy="4680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cNvSpPr>
            <a:spLocks noGrp="1"/>
          </p:cNvSpPr>
          <p:nvPr>
            <p:ph type="title"/>
          </p:nvPr>
        </p:nvSpPr>
        <p:spPr/>
        <p:txBody>
          <a:bodyPr>
            <a:normAutofit/>
          </a:bodyPr>
          <a:lstStyle/>
          <a:p>
            <a:r>
              <a:rPr lang="ja-JP" altLang="en-US" dirty="0"/>
              <a:t>背景画像の設定方法</a:t>
            </a:r>
            <a:r>
              <a:rPr lang="ja-JP" altLang="en-US" sz="1800" dirty="0"/>
              <a:t>（</a:t>
            </a:r>
            <a:r>
              <a:rPr lang="en-US" sz="1800" dirty="0"/>
              <a:t>Google Meet</a:t>
            </a:r>
            <a:r>
              <a:rPr lang="ja-JP" altLang="en-US" sz="1800" dirty="0"/>
              <a:t>）</a:t>
            </a:r>
            <a:endParaRPr lang="en-US" dirty="0"/>
          </a:p>
        </p:txBody>
      </p:sp>
    </p:spTree>
    <p:extLst>
      <p:ext uri="{BB962C8B-B14F-4D97-AF65-F5344CB8AC3E}">
        <p14:creationId xmlns:p14="http://schemas.microsoft.com/office/powerpoint/2010/main" val="38586542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cNvSpPr txBox="1"/>
          <p:nvPr/>
        </p:nvSpPr>
        <p:spPr>
          <a:xfrm>
            <a:off x="8194296" y="5960288"/>
            <a:ext cx="3380920" cy="276999"/>
          </a:xfrm>
          <a:prstGeom prst="rect">
            <a:avLst/>
          </a:prstGeom>
          <a:noFill/>
        </p:spPr>
        <p:txBody>
          <a:bodyPr wrap="square" rtlCol="0">
            <a:spAutoFit/>
          </a:bodyPr>
          <a:lstStyle/>
          <a:p>
            <a:pPr algn="ctr"/>
            <a:r>
              <a:rPr lang="ja-JP" altLang="en-US" sz="1200" dirty="0" smtClean="0"/>
              <a:t>右クリック→「図として保存」をクリック</a:t>
            </a:r>
            <a:endParaRPr lang="en-US" sz="1200" dirty="0"/>
          </a:p>
        </p:txBody>
      </p:sp>
      <p:grpSp>
        <p:nvGrpSpPr>
          <p:cNvPr id="15" name="Image"/>
          <p:cNvGrpSpPr/>
          <p:nvPr/>
        </p:nvGrpSpPr>
        <p:grpSpPr>
          <a:xfrm>
            <a:off x="8890429" y="2264211"/>
            <a:ext cx="1988653" cy="3601241"/>
            <a:chOff x="8890429" y="2235336"/>
            <a:chExt cx="1988653" cy="3601241"/>
          </a:xfrm>
        </p:grpSpPr>
        <p:pic>
          <p:nvPicPr>
            <p:cNvPr id="8" name="Image"/>
            <p:cNvPicPr>
              <a:picLocks noChangeAspect="1"/>
            </p:cNvPicPr>
            <p:nvPr/>
          </p:nvPicPr>
          <p:blipFill rotWithShape="1">
            <a:blip r:embed="rId2"/>
            <a:srcRect t="725" b="221"/>
            <a:stretch/>
          </p:blipFill>
          <p:spPr>
            <a:xfrm>
              <a:off x="8890429" y="2235336"/>
              <a:ext cx="1988653" cy="3601241"/>
            </a:xfrm>
            <a:prstGeom prst="rect">
              <a:avLst/>
            </a:prstGeom>
          </p:spPr>
        </p:pic>
        <p:sp>
          <p:nvSpPr>
            <p:cNvPr id="14" name="Square"/>
            <p:cNvSpPr/>
            <p:nvPr/>
          </p:nvSpPr>
          <p:spPr>
            <a:xfrm>
              <a:off x="8895520" y="4861759"/>
              <a:ext cx="1983562" cy="31805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Arrow">
            <a:extLst>
              <a:ext uri="{FF2B5EF4-FFF2-40B4-BE49-F238E27FC236}">
                <a16:creationId xmlns:a16="http://schemas.microsoft.com/office/drawing/2014/main" id="{5A59190F-FE38-41BB-953E-7326F3A9A17F}"/>
              </a:ext>
            </a:extLst>
          </p:cNvPr>
          <p:cNvGrpSpPr/>
          <p:nvPr/>
        </p:nvGrpSpPr>
        <p:grpSpPr>
          <a:xfrm>
            <a:off x="7982393" y="3741158"/>
            <a:ext cx="576029" cy="647347"/>
            <a:chOff x="3687074" y="2849453"/>
            <a:chExt cx="529209" cy="594730"/>
          </a:xfrm>
        </p:grpSpPr>
        <p:sp>
          <p:nvSpPr>
            <p:cNvPr id="11" name="Line_accent color">
              <a:extLst>
                <a:ext uri="{FF2B5EF4-FFF2-40B4-BE49-F238E27FC236}">
                  <a16:creationId xmlns:a16="http://schemas.microsoft.com/office/drawing/2014/main" id="{B60CF078-BD79-4DA6-93DF-A1E8820F4DAC}"/>
                </a:ext>
              </a:extLst>
            </p:cNvPr>
            <p:cNvSpPr/>
            <p:nvPr/>
          </p:nvSpPr>
          <p:spPr>
            <a:xfrm rot="13516356">
              <a:off x="3700913" y="2999012"/>
              <a:ext cx="440465" cy="1413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Line_main color">
              <a:extLst>
                <a:ext uri="{FF2B5EF4-FFF2-40B4-BE49-F238E27FC236}">
                  <a16:creationId xmlns:a16="http://schemas.microsoft.com/office/drawing/2014/main" id="{E010DB60-1FAE-4645-B1DD-F4F3617E2AAA}"/>
                </a:ext>
              </a:extLst>
            </p:cNvPr>
            <p:cNvSpPr/>
            <p:nvPr/>
          </p:nvSpPr>
          <p:spPr>
            <a:xfrm rot="18916356">
              <a:off x="3687074" y="3302835"/>
              <a:ext cx="529209" cy="1413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Text"/>
          <p:cNvSpPr txBox="1"/>
          <p:nvPr/>
        </p:nvSpPr>
        <p:spPr>
          <a:xfrm>
            <a:off x="1773003" y="5960288"/>
            <a:ext cx="5351247" cy="276999"/>
          </a:xfrm>
          <a:prstGeom prst="rect">
            <a:avLst/>
          </a:prstGeom>
          <a:noFill/>
        </p:spPr>
        <p:txBody>
          <a:bodyPr wrap="square" rtlCol="0">
            <a:spAutoFit/>
          </a:bodyPr>
          <a:lstStyle/>
          <a:p>
            <a:pPr algn="ctr"/>
            <a:r>
              <a:rPr lang="ja-JP" altLang="en-US" sz="1200" dirty="0" smtClean="0"/>
              <a:t>顔に被らない位置にテキストボックスを挿入し、所属や名前などを記入</a:t>
            </a:r>
            <a:endParaRPr lang="en-US" sz="1200" dirty="0"/>
          </a:p>
        </p:txBody>
      </p:sp>
      <p:grpSp>
        <p:nvGrpSpPr>
          <p:cNvPr id="7" name="Image"/>
          <p:cNvGrpSpPr/>
          <p:nvPr/>
        </p:nvGrpSpPr>
        <p:grpSpPr>
          <a:xfrm>
            <a:off x="1250771" y="2264831"/>
            <a:ext cx="6397409" cy="3600000"/>
            <a:chOff x="839788" y="2668137"/>
            <a:chExt cx="6367122" cy="3582957"/>
          </a:xfrm>
        </p:grpSpPr>
        <p:pic>
          <p:nvPicPr>
            <p:cNvPr id="4" name="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88" y="2668137"/>
              <a:ext cx="6367122" cy="3582957"/>
            </a:xfrm>
            <a:prstGeom prst="rect">
              <a:avLst/>
            </a:prstGeom>
          </p:spPr>
        </p:pic>
        <p:sp>
          <p:nvSpPr>
            <p:cNvPr id="5" name="Text box"/>
            <p:cNvSpPr txBox="1"/>
            <p:nvPr/>
          </p:nvSpPr>
          <p:spPr>
            <a:xfrm>
              <a:off x="5663850" y="5598671"/>
              <a:ext cx="1149289" cy="523220"/>
            </a:xfrm>
            <a:prstGeom prst="rect">
              <a:avLst/>
            </a:prstGeom>
            <a:noFill/>
          </p:spPr>
          <p:txBody>
            <a:bodyPr wrap="none" rtlCol="0">
              <a:spAutoFit/>
            </a:bodyPr>
            <a:lstStyle/>
            <a:p>
              <a:r>
                <a:rPr lang="en-US" sz="1400" dirty="0">
                  <a:solidFill>
                    <a:schemeClr val="bg1"/>
                  </a:solidFill>
                </a:rPr>
                <a:t>g</a:t>
              </a:r>
              <a:r>
                <a:rPr lang="en-US" sz="1400" dirty="0" smtClean="0">
                  <a:solidFill>
                    <a:schemeClr val="bg1"/>
                  </a:solidFill>
                </a:rPr>
                <a:t>ood presen!</a:t>
              </a:r>
            </a:p>
            <a:p>
              <a:r>
                <a:rPr lang="en-US" sz="1400" dirty="0" smtClean="0">
                  <a:solidFill>
                    <a:schemeClr val="bg1"/>
                  </a:solidFill>
                </a:rPr>
                <a:t>Name:</a:t>
              </a:r>
              <a:endParaRPr lang="en-US" sz="1400" dirty="0">
                <a:solidFill>
                  <a:schemeClr val="bg1"/>
                </a:solidFill>
              </a:endParaRPr>
            </a:p>
          </p:txBody>
        </p:sp>
      </p:grpSp>
      <p:sp>
        <p:nvSpPr>
          <p:cNvPr id="3" name="Text"/>
          <p:cNvSpPr>
            <a:spLocks noGrp="1"/>
          </p:cNvSpPr>
          <p:nvPr>
            <p:ph type="body" sz="quarter" idx="29"/>
          </p:nvPr>
        </p:nvSpPr>
        <p:spPr>
          <a:xfrm>
            <a:off x="839788" y="1304925"/>
            <a:ext cx="10512425" cy="719171"/>
          </a:xfrm>
        </p:spPr>
        <p:txBody>
          <a:bodyPr/>
          <a:lstStyle/>
          <a:p>
            <a:pPr marL="0" indent="0">
              <a:buNone/>
            </a:pPr>
            <a:r>
              <a:rPr lang="en-US" dirty="0" smtClean="0"/>
              <a:t>PowerPoint</a:t>
            </a:r>
            <a:r>
              <a:rPr lang="ja-JP" altLang="en-US" dirty="0" smtClean="0"/>
              <a:t>上で背景画像にテキストボックスを重ね、任意のテキストを入れることで</a:t>
            </a:r>
            <a:endParaRPr lang="en-US" altLang="ja-JP" dirty="0" smtClean="0"/>
          </a:p>
          <a:p>
            <a:pPr marL="0" indent="0">
              <a:buNone/>
            </a:pPr>
            <a:r>
              <a:rPr lang="ja-JP" altLang="en-US" dirty="0" smtClean="0"/>
              <a:t>オリジナルの背景画像を作成することも可能です。</a:t>
            </a:r>
            <a:endParaRPr lang="en-US" dirty="0"/>
          </a:p>
        </p:txBody>
      </p:sp>
      <p:sp>
        <p:nvSpPr>
          <p:cNvPr id="2" name="Title"/>
          <p:cNvSpPr>
            <a:spLocks noGrp="1"/>
          </p:cNvSpPr>
          <p:nvPr>
            <p:ph type="title"/>
          </p:nvPr>
        </p:nvSpPr>
        <p:spPr/>
        <p:txBody>
          <a:bodyPr/>
          <a:lstStyle/>
          <a:p>
            <a:r>
              <a:rPr lang="ja-JP" altLang="en-US" dirty="0"/>
              <a:t>オリジナル背景画像の作成方法</a:t>
            </a:r>
            <a:endParaRPr lang="en-US" dirty="0"/>
          </a:p>
        </p:txBody>
      </p:sp>
    </p:spTree>
    <p:extLst>
      <p:ext uri="{BB962C8B-B14F-4D97-AF65-F5344CB8AC3E}">
        <p14:creationId xmlns:p14="http://schemas.microsoft.com/office/powerpoint/2010/main" val="10846120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apter title">
            <a:extLst>
              <a:ext uri="{FF2B5EF4-FFF2-40B4-BE49-F238E27FC236}">
                <a16:creationId xmlns:a16="http://schemas.microsoft.com/office/drawing/2014/main" id="{4D045758-D862-4E62-AB74-84BACE0D2850}"/>
              </a:ext>
            </a:extLst>
          </p:cNvPr>
          <p:cNvSpPr>
            <a:spLocks noGrp="1"/>
          </p:cNvSpPr>
          <p:nvPr>
            <p:ph type="title"/>
          </p:nvPr>
        </p:nvSpPr>
        <p:spPr/>
        <p:txBody>
          <a:bodyPr>
            <a:noAutofit/>
          </a:bodyPr>
          <a:lstStyle/>
          <a:p>
            <a:r>
              <a:rPr lang="en-US" altLang="ja-JP" dirty="0"/>
              <a:t>1</a:t>
            </a:r>
            <a:r>
              <a:rPr lang="ja-JP" altLang="en-US" dirty="0"/>
              <a:t>行推奨です</a:t>
            </a:r>
            <a:endParaRPr kumimoji="1" lang="ja-JP" altLang="en-US" dirty="0"/>
          </a:p>
        </p:txBody>
      </p:sp>
      <p:sp>
        <p:nvSpPr>
          <p:cNvPr id="7" name="Chapter number">
            <a:extLst>
              <a:ext uri="{FF2B5EF4-FFF2-40B4-BE49-F238E27FC236}">
                <a16:creationId xmlns:a16="http://schemas.microsoft.com/office/drawing/2014/main" id="{836715F3-EFB0-4518-8D04-F820DEE7D6E5}"/>
              </a:ext>
            </a:extLst>
          </p:cNvPr>
          <p:cNvSpPr>
            <a:spLocks noGrp="1"/>
          </p:cNvSpPr>
          <p:nvPr>
            <p:ph type="body" sz="quarter" idx="10"/>
          </p:nvPr>
        </p:nvSpPr>
        <p:spPr/>
        <p:txBody>
          <a:bodyPr>
            <a:noAutofit/>
          </a:bodyPr>
          <a:lstStyle/>
          <a:p>
            <a:r>
              <a:rPr kumimoji="1" lang="en-US" altLang="ja-JP" dirty="0"/>
              <a:t>Chapter 1</a:t>
            </a:r>
            <a:endParaRPr kumimoji="1" lang="ja-JP" altLang="en-US" dirty="0"/>
          </a:p>
        </p:txBody>
      </p:sp>
    </p:spTree>
    <p:extLst>
      <p:ext uri="{BB962C8B-B14F-4D97-AF65-F5344CB8AC3E}">
        <p14:creationId xmlns:p14="http://schemas.microsoft.com/office/powerpoint/2010/main" val="25616047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pter title">
            <a:extLst>
              <a:ext uri="{FF2B5EF4-FFF2-40B4-BE49-F238E27FC236}">
                <a16:creationId xmlns:a16="http://schemas.microsoft.com/office/drawing/2014/main" id="{FC85841E-E8DE-4BAB-95FE-BB37F5FC61ED}"/>
              </a:ext>
            </a:extLst>
          </p:cNvPr>
          <p:cNvSpPr>
            <a:spLocks noGrp="1"/>
          </p:cNvSpPr>
          <p:nvPr>
            <p:ph type="title"/>
          </p:nvPr>
        </p:nvSpPr>
        <p:spPr/>
        <p:txBody>
          <a:bodyPr>
            <a:noAutofit/>
          </a:bodyPr>
          <a:lstStyle/>
          <a:p>
            <a:endParaRPr kumimoji="1" lang="ja-JP" altLang="en-US" dirty="0"/>
          </a:p>
        </p:txBody>
      </p:sp>
      <p:sp>
        <p:nvSpPr>
          <p:cNvPr id="3" name="Chapter number">
            <a:extLst>
              <a:ext uri="{FF2B5EF4-FFF2-40B4-BE49-F238E27FC236}">
                <a16:creationId xmlns:a16="http://schemas.microsoft.com/office/drawing/2014/main" id="{2D61ABAF-B5B6-455D-9C5A-8E8F471282AA}"/>
              </a:ext>
            </a:extLst>
          </p:cNvPr>
          <p:cNvSpPr>
            <a:spLocks noGrp="1"/>
          </p:cNvSpPr>
          <p:nvPr>
            <p:ph type="body" sz="quarter" idx="10"/>
          </p:nvPr>
        </p:nvSpPr>
        <p:spPr/>
        <p:txBody>
          <a:bodyPr>
            <a:noAutofit/>
          </a:bodyPr>
          <a:lstStyle/>
          <a:p>
            <a:r>
              <a:rPr kumimoji="1" lang="en-US" altLang="ja-JP" dirty="0"/>
              <a:t>Chapter</a:t>
            </a:r>
            <a:r>
              <a:rPr lang="ja-JP" altLang="en-US" dirty="0"/>
              <a:t> </a:t>
            </a:r>
            <a:r>
              <a:rPr kumimoji="1" lang="en-US" altLang="ja-JP" dirty="0"/>
              <a:t>2</a:t>
            </a:r>
            <a:endParaRPr kumimoji="1" lang="ja-JP" altLang="en-US" dirty="0"/>
          </a:p>
        </p:txBody>
      </p:sp>
    </p:spTree>
    <p:extLst>
      <p:ext uri="{BB962C8B-B14F-4D97-AF65-F5344CB8AC3E}">
        <p14:creationId xmlns:p14="http://schemas.microsoft.com/office/powerpoint/2010/main" val="16199571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apter title">
            <a:extLst>
              <a:ext uri="{FF2B5EF4-FFF2-40B4-BE49-F238E27FC236}">
                <a16:creationId xmlns:a16="http://schemas.microsoft.com/office/drawing/2014/main" id="{5FDA93E3-EB0D-4CA8-BE52-5A62F466E73C}"/>
              </a:ext>
            </a:extLst>
          </p:cNvPr>
          <p:cNvSpPr>
            <a:spLocks noGrp="1"/>
          </p:cNvSpPr>
          <p:nvPr>
            <p:ph type="title"/>
          </p:nvPr>
        </p:nvSpPr>
        <p:spPr/>
        <p:txBody>
          <a:bodyPr>
            <a:noAutofit/>
          </a:bodyPr>
          <a:lstStyle/>
          <a:p>
            <a:endParaRPr kumimoji="1" lang="ja-JP" altLang="en-US" dirty="0"/>
          </a:p>
        </p:txBody>
      </p:sp>
      <p:sp>
        <p:nvSpPr>
          <p:cNvPr id="2" name="Chapter number">
            <a:extLst>
              <a:ext uri="{FF2B5EF4-FFF2-40B4-BE49-F238E27FC236}">
                <a16:creationId xmlns:a16="http://schemas.microsoft.com/office/drawing/2014/main" id="{B2F8D55E-EEB0-4009-BE64-2DA702496DE2}"/>
              </a:ext>
            </a:extLst>
          </p:cNvPr>
          <p:cNvSpPr>
            <a:spLocks noGrp="1"/>
          </p:cNvSpPr>
          <p:nvPr>
            <p:ph type="body" sz="quarter" idx="10"/>
          </p:nvPr>
        </p:nvSpPr>
        <p:spPr/>
        <p:txBody>
          <a:bodyPr>
            <a:noAutofit/>
          </a:bodyPr>
          <a:lstStyle/>
          <a:p>
            <a:r>
              <a:rPr kumimoji="1" lang="en-US" altLang="ja-JP" dirty="0"/>
              <a:t>Chapter 3</a:t>
            </a:r>
            <a:endParaRPr kumimoji="1" lang="ja-JP" altLang="en-US" dirty="0"/>
          </a:p>
        </p:txBody>
      </p:sp>
    </p:spTree>
    <p:extLst>
      <p:ext uri="{BB962C8B-B14F-4D97-AF65-F5344CB8AC3E}">
        <p14:creationId xmlns:p14="http://schemas.microsoft.com/office/powerpoint/2010/main" val="28781913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Image"/>
          <p:cNvGrpSpPr/>
          <p:nvPr/>
        </p:nvGrpSpPr>
        <p:grpSpPr>
          <a:xfrm>
            <a:off x="5205618" y="2487749"/>
            <a:ext cx="3826566" cy="1219547"/>
            <a:chOff x="5208102" y="2487749"/>
            <a:chExt cx="3826566" cy="1219547"/>
          </a:xfrm>
        </p:grpSpPr>
        <p:pic>
          <p:nvPicPr>
            <p:cNvPr id="10" name="Image"/>
            <p:cNvPicPr>
              <a:picLocks noChangeAspect="1"/>
            </p:cNvPicPr>
            <p:nvPr/>
          </p:nvPicPr>
          <p:blipFill rotWithShape="1">
            <a:blip r:embed="rId2"/>
            <a:srcRect l="574" t="-1" r="489" b="2276"/>
            <a:stretch/>
          </p:blipFill>
          <p:spPr>
            <a:xfrm>
              <a:off x="5208103" y="2487749"/>
              <a:ext cx="3826565" cy="1219547"/>
            </a:xfrm>
            <a:prstGeom prst="rect">
              <a:avLst/>
            </a:prstGeom>
            <a:ln>
              <a:solidFill>
                <a:schemeClr val="accent2"/>
              </a:solidFill>
            </a:ln>
          </p:spPr>
        </p:pic>
        <p:sp>
          <p:nvSpPr>
            <p:cNvPr id="11" name="Square"/>
            <p:cNvSpPr/>
            <p:nvPr/>
          </p:nvSpPr>
          <p:spPr>
            <a:xfrm>
              <a:off x="5208102" y="2515595"/>
              <a:ext cx="467141" cy="45620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
            <a:extLst>
              <a:ext uri="{FF2B5EF4-FFF2-40B4-BE49-F238E27FC236}">
                <a16:creationId xmlns:a16="http://schemas.microsoft.com/office/drawing/2014/main" id="{3A395AAB-2746-4FF9-B873-4C18CD0A2DE9}"/>
              </a:ext>
            </a:extLst>
          </p:cNvPr>
          <p:cNvSpPr>
            <a:spLocks noGrp="1"/>
          </p:cNvSpPr>
          <p:nvPr>
            <p:ph type="body" sz="quarter" idx="29"/>
          </p:nvPr>
        </p:nvSpPr>
        <p:spPr>
          <a:xfrm>
            <a:off x="839788" y="1304925"/>
            <a:ext cx="10512425" cy="1098442"/>
          </a:xfrm>
        </p:spPr>
        <p:txBody>
          <a:bodyPr/>
          <a:lstStyle/>
          <a:p>
            <a:r>
              <a:rPr lang="ja-JP" altLang="en-US" dirty="0"/>
              <a:t>本文は</a:t>
            </a:r>
            <a:r>
              <a:rPr lang="en-US" altLang="ja-JP" dirty="0"/>
              <a:t>18pt</a:t>
            </a:r>
            <a:r>
              <a:rPr lang="ja-JP" altLang="en-US" dirty="0"/>
              <a:t>で設定しています。</a:t>
            </a:r>
            <a:endParaRPr lang="en-US" altLang="ja-JP" dirty="0"/>
          </a:p>
          <a:p>
            <a:r>
              <a:rPr lang="ja-JP" altLang="en-US" dirty="0"/>
              <a:t>白背景とカラー背景、用途に合わせて選んでください。</a:t>
            </a:r>
            <a:endParaRPr lang="en-US" altLang="ja-JP" dirty="0"/>
          </a:p>
          <a:p>
            <a:pPr lvl="0">
              <a:buClr>
                <a:schemeClr val="accent2"/>
              </a:buClr>
            </a:pPr>
            <a:r>
              <a:rPr lang="ja-JP" altLang="en-US" dirty="0"/>
              <a:t>箇条書の色は任意の色に変更できます。</a:t>
            </a:r>
            <a:r>
              <a:rPr lang="ja-JP" altLang="en-US" dirty="0">
                <a:latin typeface="游ゴシック" panose="020B0400000000000000" pitchFamily="50" charset="-128"/>
                <a:ea typeface="游ゴシック" panose="020B0400000000000000" pitchFamily="50" charset="-128"/>
              </a:rPr>
              <a:t>↓</a:t>
            </a:r>
            <a:endParaRPr lang="en-US" altLang="ja-JP" dirty="0"/>
          </a:p>
        </p:txBody>
      </p:sp>
      <p:sp>
        <p:nvSpPr>
          <p:cNvPr id="7" name="Title">
            <a:extLst>
              <a:ext uri="{FF2B5EF4-FFF2-40B4-BE49-F238E27FC236}">
                <a16:creationId xmlns:a16="http://schemas.microsoft.com/office/drawing/2014/main" id="{9C109564-6DBF-4AE0-9E16-BD3C37D32166}"/>
              </a:ext>
            </a:extLst>
          </p:cNvPr>
          <p:cNvSpPr>
            <a:spLocks noGrp="1"/>
          </p:cNvSpPr>
          <p:nvPr>
            <p:ph type="title"/>
          </p:nvPr>
        </p:nvSpPr>
        <p:spPr/>
        <p:txBody>
          <a:bodyPr/>
          <a:lstStyle/>
          <a:p>
            <a:r>
              <a:rPr lang="ja-JP" altLang="en-US"/>
              <a:t>タイトルは</a:t>
            </a:r>
            <a:r>
              <a:rPr lang="en-US" altLang="ja-JP"/>
              <a:t>15</a:t>
            </a:r>
            <a:r>
              <a:rPr lang="ja-JP" altLang="en-US"/>
              <a:t>文字以内がオススメ（</a:t>
            </a:r>
            <a:r>
              <a:rPr lang="en-US" altLang="ja-JP"/>
              <a:t>24pt</a:t>
            </a:r>
            <a:r>
              <a:rPr lang="ja-JP" altLang="en-US"/>
              <a:t>）</a:t>
            </a:r>
            <a:endParaRPr lang="ja-JP" altLang="en-US" dirty="0"/>
          </a:p>
        </p:txBody>
      </p:sp>
    </p:spTree>
    <p:extLst>
      <p:ext uri="{BB962C8B-B14F-4D97-AF65-F5344CB8AC3E}">
        <p14:creationId xmlns:p14="http://schemas.microsoft.com/office/powerpoint/2010/main" val="4033558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Image">
            <a:extLst>
              <a:ext uri="{FF2B5EF4-FFF2-40B4-BE49-F238E27FC236}">
                <a16:creationId xmlns:a16="http://schemas.microsoft.com/office/drawing/2014/main" id="{0C0CEF3F-5F19-4B9C-9193-61BE1C052E44}"/>
              </a:ext>
            </a:extLst>
          </p:cNvPr>
          <p:cNvGrpSpPr/>
          <p:nvPr/>
        </p:nvGrpSpPr>
        <p:grpSpPr>
          <a:xfrm>
            <a:off x="5205618" y="2487749"/>
            <a:ext cx="3826566" cy="1219547"/>
            <a:chOff x="5208102" y="2487749"/>
            <a:chExt cx="3826566" cy="1219547"/>
          </a:xfrm>
        </p:grpSpPr>
        <p:pic>
          <p:nvPicPr>
            <p:cNvPr id="10" name="Image">
              <a:extLst>
                <a:ext uri="{FF2B5EF4-FFF2-40B4-BE49-F238E27FC236}">
                  <a16:creationId xmlns:a16="http://schemas.microsoft.com/office/drawing/2014/main" id="{35E1982B-58E9-4F48-A257-6A333ED50FE2}"/>
                </a:ext>
              </a:extLst>
            </p:cNvPr>
            <p:cNvPicPr>
              <a:picLocks noChangeAspect="1"/>
            </p:cNvPicPr>
            <p:nvPr/>
          </p:nvPicPr>
          <p:blipFill rotWithShape="1">
            <a:blip r:embed="rId2"/>
            <a:srcRect l="574" t="-1" r="489" b="2276"/>
            <a:stretch/>
          </p:blipFill>
          <p:spPr>
            <a:xfrm>
              <a:off x="5208103" y="2487749"/>
              <a:ext cx="3826565" cy="1219547"/>
            </a:xfrm>
            <a:prstGeom prst="rect">
              <a:avLst/>
            </a:prstGeom>
            <a:ln>
              <a:solidFill>
                <a:schemeClr val="accent2"/>
              </a:solidFill>
            </a:ln>
          </p:spPr>
        </p:pic>
        <p:sp>
          <p:nvSpPr>
            <p:cNvPr id="14" name="Square">
              <a:extLst>
                <a:ext uri="{FF2B5EF4-FFF2-40B4-BE49-F238E27FC236}">
                  <a16:creationId xmlns:a16="http://schemas.microsoft.com/office/drawing/2014/main" id="{3A91B58F-4376-41B5-AE46-F07BC3E51943}"/>
                </a:ext>
              </a:extLst>
            </p:cNvPr>
            <p:cNvSpPr/>
            <p:nvPr/>
          </p:nvSpPr>
          <p:spPr>
            <a:xfrm>
              <a:off x="5208102" y="2515595"/>
              <a:ext cx="467141" cy="45620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
            <a:extLst>
              <a:ext uri="{FF2B5EF4-FFF2-40B4-BE49-F238E27FC236}">
                <a16:creationId xmlns:a16="http://schemas.microsoft.com/office/drawing/2014/main" id="{AC9BF356-3822-4C07-A9D0-248430C5FC4F}"/>
              </a:ext>
            </a:extLst>
          </p:cNvPr>
          <p:cNvSpPr>
            <a:spLocks noGrp="1"/>
          </p:cNvSpPr>
          <p:nvPr>
            <p:ph type="body" sz="quarter" idx="29"/>
          </p:nvPr>
        </p:nvSpPr>
        <p:spPr>
          <a:xfrm>
            <a:off x="839788" y="1304926"/>
            <a:ext cx="10512425" cy="1851789"/>
          </a:xfrm>
        </p:spPr>
        <p:txBody>
          <a:bodyPr/>
          <a:lstStyle/>
          <a:p>
            <a:r>
              <a:rPr kumimoji="1" lang="ja-JP" altLang="en-US" dirty="0"/>
              <a:t>本文は</a:t>
            </a:r>
            <a:r>
              <a:rPr lang="en-US" altLang="ja-JP" dirty="0"/>
              <a:t>18</a:t>
            </a:r>
            <a:r>
              <a:rPr kumimoji="1" lang="en-US" altLang="ja-JP" dirty="0"/>
              <a:t>pt</a:t>
            </a:r>
            <a:r>
              <a:rPr kumimoji="1" lang="ja-JP" altLang="en-US" dirty="0"/>
              <a:t>で設定しています。</a:t>
            </a:r>
            <a:endParaRPr kumimoji="1" lang="en-US" altLang="ja-JP" dirty="0"/>
          </a:p>
          <a:p>
            <a:r>
              <a:rPr lang="ja-JP" altLang="en-US" dirty="0">
                <a:latin typeface="游ゴシック" panose="020B0400000000000000" pitchFamily="50" charset="-128"/>
                <a:ea typeface="游ゴシック" panose="020B0400000000000000" pitchFamily="50" charset="-128"/>
              </a:rPr>
              <a:t>白背景とカラー背景、用途に合わせて選んでください。</a:t>
            </a:r>
            <a:endParaRPr lang="en-US" altLang="ja-JP" dirty="0">
              <a:latin typeface="游ゴシック" panose="020B0400000000000000" pitchFamily="50" charset="-128"/>
              <a:ea typeface="游ゴシック" panose="020B0400000000000000" pitchFamily="50" charset="-128"/>
            </a:endParaRPr>
          </a:p>
          <a:p>
            <a:pPr lvl="0">
              <a:buClr>
                <a:srgbClr val="F2C0BB"/>
              </a:buClr>
            </a:pPr>
            <a:r>
              <a:rPr lang="ja-JP" altLang="en-US" dirty="0">
                <a:latin typeface="游ゴシック" panose="020B0400000000000000" pitchFamily="50" charset="-128"/>
                <a:ea typeface="游ゴシック" panose="020B0400000000000000" pitchFamily="50" charset="-128"/>
              </a:rPr>
              <a:t>箇条書の色は任意の色に変更できます。↓</a:t>
            </a:r>
            <a:endParaRPr lang="en-US" altLang="ja-JP" dirty="0">
              <a:latin typeface="游ゴシック" panose="020B0400000000000000" pitchFamily="50" charset="-128"/>
              <a:ea typeface="游ゴシック" panose="020B0400000000000000" pitchFamily="50" charset="-128"/>
            </a:endParaRPr>
          </a:p>
          <a:p>
            <a:pPr marL="0" indent="0">
              <a:buNone/>
            </a:pPr>
            <a:endParaRPr lang="en-US" altLang="ja-JP" dirty="0">
              <a:latin typeface="游ゴシック" panose="020B0400000000000000" pitchFamily="50" charset="-128"/>
              <a:ea typeface="游ゴシック" panose="020B0400000000000000" pitchFamily="50" charset="-128"/>
            </a:endParaRPr>
          </a:p>
          <a:p>
            <a:pPr marL="0" indent="0">
              <a:buNone/>
            </a:pPr>
            <a:endParaRPr kumimoji="1" lang="ja-JP" altLang="en-US" dirty="0"/>
          </a:p>
        </p:txBody>
      </p:sp>
      <p:sp>
        <p:nvSpPr>
          <p:cNvPr id="7" name="Title">
            <a:extLst>
              <a:ext uri="{FF2B5EF4-FFF2-40B4-BE49-F238E27FC236}">
                <a16:creationId xmlns:a16="http://schemas.microsoft.com/office/drawing/2014/main" id="{EDDCB538-BF1B-49A8-8E59-0BD3C6AB6419}"/>
              </a:ext>
            </a:extLst>
          </p:cNvPr>
          <p:cNvSpPr>
            <a:spLocks noGrp="1"/>
          </p:cNvSpPr>
          <p:nvPr>
            <p:ph type="title"/>
          </p:nvPr>
        </p:nvSpPr>
        <p:spPr/>
        <p:txBody>
          <a:bodyPr/>
          <a:lstStyle/>
          <a:p>
            <a:r>
              <a:rPr kumimoji="1" lang="ja-JP" altLang="en-US"/>
              <a:t>タイトルは</a:t>
            </a:r>
            <a:r>
              <a:rPr kumimoji="1" lang="en-US" altLang="ja-JP"/>
              <a:t>15</a:t>
            </a:r>
            <a:r>
              <a:rPr kumimoji="1" lang="ja-JP" altLang="en-US"/>
              <a:t>文字以内がオススメ（</a:t>
            </a:r>
            <a:r>
              <a:rPr kumimoji="1" lang="en-US" altLang="ja-JP"/>
              <a:t>24pt</a:t>
            </a:r>
            <a:r>
              <a:rPr kumimoji="1" lang="ja-JP" altLang="en-US"/>
              <a:t>）</a:t>
            </a:r>
            <a:endParaRPr kumimoji="1" lang="ja-JP" altLang="en-US" dirty="0"/>
          </a:p>
        </p:txBody>
      </p:sp>
    </p:spTree>
    <p:extLst>
      <p:ext uri="{BB962C8B-B14F-4D97-AF65-F5344CB8AC3E}">
        <p14:creationId xmlns:p14="http://schemas.microsoft.com/office/powerpoint/2010/main" val="1171443666"/>
      </p:ext>
    </p:extLst>
  </p:cSld>
  <p:clrMapOvr>
    <a:masterClrMapping/>
  </p:clrMapOvr>
  <p:timing>
    <p:tnLst>
      <p:par>
        <p:cTn id="1" dur="indefinite" restart="never" nodeType="tmRoot"/>
      </p:par>
    </p:tnLst>
  </p:timing>
</p:sld>
</file>

<file path=ppt/theme/theme1.xml><?xml version="1.0" encoding="utf-8"?>
<a:theme xmlns:a="http://schemas.openxmlformats.org/drawingml/2006/main" name="good presen!_casual green_online">
  <a:themeElements>
    <a:clrScheme name="ユーザー定義 18">
      <a:dk1>
        <a:srgbClr val="282828"/>
      </a:dk1>
      <a:lt1>
        <a:sysClr val="window" lastClr="FFFFFF"/>
      </a:lt1>
      <a:dk2>
        <a:srgbClr val="87CDC1"/>
      </a:dk2>
      <a:lt2>
        <a:srgbClr val="63BFB0"/>
      </a:lt2>
      <a:accent1>
        <a:srgbClr val="17993A"/>
      </a:accent1>
      <a:accent2>
        <a:srgbClr val="F2C0BB"/>
      </a:accent2>
      <a:accent3>
        <a:srgbClr val="B5B5B5"/>
      </a:accent3>
      <a:accent4>
        <a:srgbClr val="EBEDF1"/>
      </a:accent4>
      <a:accent5>
        <a:srgbClr val="FFFFFF"/>
      </a:accent5>
      <a:accent6>
        <a:srgbClr val="FFFFFF"/>
      </a:accent6>
      <a:hlink>
        <a:srgbClr val="0563C1"/>
      </a:hlink>
      <a:folHlink>
        <a:srgbClr val="954F72"/>
      </a:folHlink>
    </a:clrScheme>
    <a:fontScheme name="good presen!">
      <a:majorFont>
        <a:latin typeface="Calibri Bold"/>
        <a:ea typeface="游ゴシック bold"/>
        <a:cs typeface=""/>
      </a:majorFont>
      <a:minorFont>
        <a:latin typeface="Calibri"/>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ood presen!_casual green_screen">
  <a:themeElements>
    <a:clrScheme name="good presen!_green">
      <a:dk1>
        <a:srgbClr val="282828"/>
      </a:dk1>
      <a:lt1>
        <a:sysClr val="window" lastClr="FFFFFF"/>
      </a:lt1>
      <a:dk2>
        <a:srgbClr val="87CDC1"/>
      </a:dk2>
      <a:lt2>
        <a:srgbClr val="63BFB0"/>
      </a:lt2>
      <a:accent1>
        <a:srgbClr val="17993A"/>
      </a:accent1>
      <a:accent2>
        <a:srgbClr val="F2C0BB"/>
      </a:accent2>
      <a:accent3>
        <a:srgbClr val="B5B5B5"/>
      </a:accent3>
      <a:accent4>
        <a:srgbClr val="EBEDF1"/>
      </a:accent4>
      <a:accent5>
        <a:srgbClr val="FFFFFF"/>
      </a:accent5>
      <a:accent6>
        <a:srgbClr val="FFFFFF"/>
      </a:accent6>
      <a:hlink>
        <a:srgbClr val="0563C1"/>
      </a:hlink>
      <a:folHlink>
        <a:srgbClr val="954F72"/>
      </a:folHlink>
    </a:clrScheme>
    <a:fontScheme name="good presen!">
      <a:majorFont>
        <a:latin typeface="Calibri Bold"/>
        <a:ea typeface="游ゴシック bold"/>
        <a:cs typeface=""/>
      </a:majorFont>
      <a:minorFont>
        <a:latin typeface="Calibri"/>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good presen!_green">
      <a:dk1>
        <a:srgbClr val="282828"/>
      </a:dk1>
      <a:lt1>
        <a:sysClr val="window" lastClr="FFFFFF"/>
      </a:lt1>
      <a:dk2>
        <a:srgbClr val="87CDC1"/>
      </a:dk2>
      <a:lt2>
        <a:srgbClr val="63BFB0"/>
      </a:lt2>
      <a:accent1>
        <a:srgbClr val="17993A"/>
      </a:accent1>
      <a:accent2>
        <a:srgbClr val="F2C0BB"/>
      </a:accent2>
      <a:accent3>
        <a:srgbClr val="B5B5B5"/>
      </a:accent3>
      <a:accent4>
        <a:srgbClr val="EBEDF1"/>
      </a:accent4>
      <a:accent5>
        <a:srgbClr val="FFFFFF"/>
      </a:accent5>
      <a:accent6>
        <a:srgbClr val="FFFFFF"/>
      </a:accent6>
      <a:hlink>
        <a:srgbClr val="0563C1"/>
      </a:hlink>
      <a:folHlink>
        <a:srgbClr val="954F72"/>
      </a:folHlink>
    </a:clrScheme>
    <a:fontScheme name="good presen!">
      <a:majorFont>
        <a:latin typeface="Calibri Bold"/>
        <a:ea typeface="游ゴシック bold"/>
        <a:cs typeface=""/>
      </a:majorFont>
      <a:minorFont>
        <a:latin typeface="Calibri"/>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1724</TotalTime>
  <Words>3930</Words>
  <Application>Microsoft Office PowerPoint</Application>
  <PresentationFormat>ワイド画面</PresentationFormat>
  <Paragraphs>322</Paragraphs>
  <Slides>43</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3</vt:i4>
      </vt:variant>
      <vt:variant>
        <vt:lpstr>スライド タイトル</vt:lpstr>
      </vt:variant>
      <vt:variant>
        <vt:i4>43</vt:i4>
      </vt:variant>
    </vt:vector>
  </HeadingPairs>
  <TitlesOfParts>
    <vt:vector size="56" baseType="lpstr">
      <vt:lpstr>游ゴシック</vt:lpstr>
      <vt:lpstr>游ゴシック Bold</vt:lpstr>
      <vt:lpstr>游ゴシック Bold</vt:lpstr>
      <vt:lpstr>游ゴシック Medium</vt:lpstr>
      <vt:lpstr>-apple-system</vt:lpstr>
      <vt:lpstr>Arial</vt:lpstr>
      <vt:lpstr>Calibri</vt:lpstr>
      <vt:lpstr>Calibri Bold</vt:lpstr>
      <vt:lpstr>Calibri Regular</vt:lpstr>
      <vt:lpstr>Wingdings</vt:lpstr>
      <vt:lpstr>good presen!_casual green_online</vt:lpstr>
      <vt:lpstr>good presen!_casual green_screen</vt:lpstr>
      <vt:lpstr>White</vt:lpstr>
      <vt:lpstr>PowerPoint プレゼンテーション</vt:lpstr>
      <vt:lpstr>PowerPoint プレゼンテーション</vt:lpstr>
      <vt:lpstr>プレゼンテーション タイトル</vt:lpstr>
      <vt:lpstr>PowerPoint プレゼンテーション</vt:lpstr>
      <vt:lpstr>1行推奨です</vt:lpstr>
      <vt:lpstr>PowerPoint プレゼンテーション</vt:lpstr>
      <vt:lpstr>PowerPoint プレゼンテーション</vt:lpstr>
      <vt:lpstr>タイトルは15文字以内がオススメ（24pt）</vt:lpstr>
      <vt:lpstr>タイトルは15文字以内がオススメ（24pt）</vt:lpstr>
      <vt:lpstr>PowerPoint プレゼンテーション</vt:lpstr>
      <vt:lpstr>PowerPoint プレゼンテーション</vt:lpstr>
      <vt:lpstr>プレゼンテーション タイトル</vt:lpstr>
      <vt:lpstr>PowerPoint プレゼンテーション</vt:lpstr>
      <vt:lpstr>1行推奨です</vt:lpstr>
      <vt:lpstr>PowerPoint プレゼンテーション</vt:lpstr>
      <vt:lpstr>PowerPoint プレゼンテーション</vt:lpstr>
      <vt:lpstr>タイトルは15文字以内がオススメ（28pt）</vt:lpstr>
      <vt:lpstr>タイトルは15文字以内がオススメ（28pt）</vt:lpstr>
      <vt:lpstr>PowerPoint プレゼンテーション</vt:lpstr>
      <vt:lpstr>PowerPoint プレゼンテーション</vt:lpstr>
      <vt:lpstr>サンプルパーツ01（矢印）</vt:lpstr>
      <vt:lpstr>サンプルパーツ02（ボックス）</vt:lpstr>
      <vt:lpstr>サンプルパーツ03（ポイント）</vt:lpstr>
      <vt:lpstr>サンプルパーツ04（グラフ）</vt:lpstr>
      <vt:lpstr>テンプレート 活用マニュアル</vt:lpstr>
      <vt:lpstr>3つのポイント</vt:lpstr>
      <vt:lpstr>シーンに合わせる　投影画面に合った選び方</vt:lpstr>
      <vt:lpstr>流れを意識した全体設計　レイアウト一覧</vt:lpstr>
      <vt:lpstr>見やすいデザイン　フォント選定</vt:lpstr>
      <vt:lpstr>見やすいデザイン　カラー選定</vt:lpstr>
      <vt:lpstr>見やすいデザイン　ガイドラインについて</vt:lpstr>
      <vt:lpstr>日付とページ数について</vt:lpstr>
      <vt:lpstr>テンプレート設定（1/3）</vt:lpstr>
      <vt:lpstr>テンプレート設定（2/3）</vt:lpstr>
      <vt:lpstr>テンプレート設定（3/3）</vt:lpstr>
      <vt:lpstr>PowerPoint プレゼンテーション</vt:lpstr>
      <vt:lpstr>PowerPoint プレゼンテーション</vt:lpstr>
      <vt:lpstr>PowerPoint プレゼンテーション</vt:lpstr>
      <vt:lpstr>PowerPoint プレゼンテーション</vt:lpstr>
      <vt:lpstr>背景画像の設定方法（Zoom）</vt:lpstr>
      <vt:lpstr>背景画像の設定方法（Microsoft Teams）</vt:lpstr>
      <vt:lpstr>背景画像の設定方法（Google Meet）</vt:lpstr>
      <vt:lpstr>オリジナル背景画像の作成方法</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presen!</dc:title>
  <dc:creator>CCG TO</dc:creator>
  <cp:lastModifiedBy>野島　萌子</cp:lastModifiedBy>
  <cp:revision>146</cp:revision>
  <dcterms:created xsi:type="dcterms:W3CDTF">2022-04-22T00:53:42Z</dcterms:created>
  <dcterms:modified xsi:type="dcterms:W3CDTF">2022-05-10T07:10:04Z</dcterms:modified>
</cp:coreProperties>
</file>